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4" r:id="rId2"/>
    <p:sldMasterId id="2147483858" r:id="rId3"/>
    <p:sldMasterId id="2147483883" r:id="rId4"/>
  </p:sldMasterIdLst>
  <p:notesMasterIdLst>
    <p:notesMasterId r:id="rId15"/>
  </p:notesMasterIdLst>
  <p:sldIdLst>
    <p:sldId id="785" r:id="rId5"/>
    <p:sldId id="810" r:id="rId6"/>
    <p:sldId id="812" r:id="rId7"/>
    <p:sldId id="274" r:id="rId8"/>
    <p:sldId id="291" r:id="rId9"/>
    <p:sldId id="805" r:id="rId10"/>
    <p:sldId id="832" r:id="rId11"/>
    <p:sldId id="806" r:id="rId12"/>
    <p:sldId id="824" r:id="rId13"/>
    <p:sldId id="8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B"/>
    <a:srgbClr val="4472C4"/>
    <a:srgbClr val="F4F8FB"/>
    <a:srgbClr val="CFD5EA"/>
    <a:srgbClr val="E9EBF5"/>
    <a:srgbClr val="2F528F"/>
    <a:srgbClr val="E6E6E6"/>
    <a:srgbClr val="FFCC99"/>
    <a:srgbClr val="FFFFCC"/>
    <a:srgbClr val="CC3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7" autoAdjust="0"/>
  </p:normalViewPr>
  <p:slideViewPr>
    <p:cSldViewPr snapToGrid="0">
      <p:cViewPr varScale="1">
        <p:scale>
          <a:sx n="94" d="100"/>
          <a:sy n="94" d="100"/>
        </p:scale>
        <p:origin x="81" y="6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8B9D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37-441F-B12B-42DD29F60FF6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37-441F-B12B-42DD29F60FF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37-441F-B12B-42DD29F60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A6CC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9B7D-40F8-8291-BA13919760C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B7D-40F8-8291-BA13919760C2}"/>
              </c:ext>
            </c:extLst>
          </c:dPt>
          <c:cat>
            <c:strRef>
              <c:f>Sheet1!$A$2:$A$5</c:f>
              <c:strCache>
                <c:ptCount val="4"/>
                <c:pt idx="0">
                  <c:v>IQRAA</c:v>
                </c:pt>
                <c:pt idx="1">
                  <c:v>AL MAJD AL QURAN AL KARIM</c:v>
                </c:pt>
                <c:pt idx="2">
                  <c:v>AL BEDAYA</c:v>
                </c:pt>
                <c:pt idx="3">
                  <c:v>AL MAJD SATELLITE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7D-40F8-8291-BA1391976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333504"/>
        <c:axId val="117612544"/>
      </c:barChart>
      <c:catAx>
        <c:axId val="13333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7612544"/>
        <c:crosses val="autoZero"/>
        <c:auto val="1"/>
        <c:lblAlgn val="ctr"/>
        <c:lblOffset val="100"/>
        <c:noMultiLvlLbl val="0"/>
      </c:catAx>
      <c:valAx>
        <c:axId val="1176125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3333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77293666607306"/>
          <c:y val="6.6572173893572478E-2"/>
          <c:w val="0.82428690951000128"/>
          <c:h val="0.478416462342838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69C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07E3-45B9-8AE5-B67AD33846C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7E3-45B9-8AE5-B67AD33846CA}"/>
              </c:ext>
            </c:extLst>
          </c:dPt>
          <c:cat>
            <c:strRef>
              <c:f>Sheet1!$A$2:$A$5</c:f>
              <c:strCache>
                <c:ptCount val="4"/>
                <c:pt idx="0">
                  <c:v>IQRAA</c:v>
                </c:pt>
                <c:pt idx="1">
                  <c:v>AL MAKKAH TV</c:v>
                </c:pt>
                <c:pt idx="2">
                  <c:v>AL MAJD SATELLITE</c:v>
                </c:pt>
                <c:pt idx="3">
                  <c:v>AL MAJD AL QURAN AL KARI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9.5</c:v>
                </c:pt>
                <c:pt idx="1">
                  <c:v>5.2</c:v>
                </c:pt>
                <c:pt idx="2">
                  <c:v>3</c:v>
                </c:pt>
                <c:pt idx="3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E3-45B9-8AE5-B67AD3384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335040"/>
        <c:axId val="117614272"/>
      </c:barChart>
      <c:catAx>
        <c:axId val="133335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7614272"/>
        <c:crosses val="autoZero"/>
        <c:auto val="1"/>
        <c:lblAlgn val="ctr"/>
        <c:lblOffset val="100"/>
        <c:noMultiLvlLbl val="0"/>
      </c:catAx>
      <c:valAx>
        <c:axId val="11761427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3335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57124386098459E-2"/>
          <c:y val="6.691628869246434E-2"/>
          <c:w val="0.85722161976163413"/>
          <c:h val="0.482590529247910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265B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DA68-486F-A330-97A63CF04F2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A68-486F-A330-97A63CF04F27}"/>
              </c:ext>
            </c:extLst>
          </c:dPt>
          <c:cat>
            <c:strRef>
              <c:f>Sheet1!$A$2:$A$5</c:f>
              <c:strCache>
                <c:ptCount val="4"/>
                <c:pt idx="0">
                  <c:v>IQRAA</c:v>
                </c:pt>
                <c:pt idx="1">
                  <c:v>SAUDI QURAN AL KARIM</c:v>
                </c:pt>
                <c:pt idx="2">
                  <c:v>AL MAJD SATELLITE</c:v>
                </c:pt>
                <c:pt idx="3">
                  <c:v>AL MAJD AL QURAN AL KARI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8.3000000000000007</c:v>
                </c:pt>
                <c:pt idx="1">
                  <c:v>7.5</c:v>
                </c:pt>
                <c:pt idx="2">
                  <c:v>3</c:v>
                </c:pt>
                <c:pt idx="3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68-486F-A330-97A63CF04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341184"/>
        <c:axId val="117616000"/>
      </c:barChart>
      <c:catAx>
        <c:axId val="133341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7616000"/>
        <c:crosses val="autoZero"/>
        <c:auto val="1"/>
        <c:lblAlgn val="ctr"/>
        <c:lblOffset val="100"/>
        <c:noMultiLvlLbl val="0"/>
      </c:catAx>
      <c:valAx>
        <c:axId val="1176160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3341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AAE1F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D4-4D01-9DCE-B7B1213F7353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D4-4D01-9DCE-B7B1213F735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D4-4D01-9DCE-B7B1213F7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9B99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AC-475E-8651-B9DB09806E06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AC-475E-8651-B9DB09806E0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AC-475E-8651-B9DB09806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6DCE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A7-44A0-913D-9B9AA1319B07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A7-44A0-913D-9B9AA1319B0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A7-44A0-913D-9B9AA1319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0.185</c:v>
                </c:pt>
                <c:pt idx="1">
                  <c:v>0.65200000000000002</c:v>
                </c:pt>
                <c:pt idx="2">
                  <c:v>1.024</c:v>
                </c:pt>
                <c:pt idx="3">
                  <c:v>1.6890000000000001</c:v>
                </c:pt>
                <c:pt idx="4">
                  <c:v>2.0169999999999999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83-4716-A803-A6914AB5F0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83-4716-A803-A6914AB5F0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83-4716-A803-A6914AB5F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04992"/>
        <c:axId val="33958720"/>
      </c:lineChart>
      <c:catAx>
        <c:axId val="3880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58720"/>
        <c:crosses val="autoZero"/>
        <c:auto val="1"/>
        <c:lblAlgn val="ctr"/>
        <c:lblOffset val="100"/>
        <c:noMultiLvlLbl val="0"/>
      </c:catAx>
      <c:valAx>
        <c:axId val="3395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0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063B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9760-4883-8E01-C0359E4A9FED}"/>
              </c:ext>
            </c:extLst>
          </c:dPt>
          <c:cat>
            <c:strRef>
              <c:f>Sheet1!$A$2:$A$6</c:f>
              <c:strCache>
                <c:ptCount val="5"/>
                <c:pt idx="0">
                  <c:v>Iqraa</c:v>
                </c:pt>
                <c:pt idx="1">
                  <c:v>SAUDI AL-QURAN AL KARIM</c:v>
                </c:pt>
                <c:pt idx="2">
                  <c:v>AL MAJD SATELLITE</c:v>
                </c:pt>
                <c:pt idx="3">
                  <c:v>AL MAJD AL-QURAN AL KARIM</c:v>
                </c:pt>
                <c:pt idx="4">
                  <c:v>AL BEDAYA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8.61</c:v>
                </c:pt>
                <c:pt idx="1">
                  <c:v>5.96</c:v>
                </c:pt>
                <c:pt idx="2">
                  <c:v>2.16</c:v>
                </c:pt>
                <c:pt idx="3">
                  <c:v>1.64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60-4883-8E01-C0359E4A9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590528"/>
        <c:axId val="33975104"/>
      </c:barChart>
      <c:catAx>
        <c:axId val="13359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3975104"/>
        <c:crosses val="autoZero"/>
        <c:auto val="0"/>
        <c:lblAlgn val="ctr"/>
        <c:lblOffset val="100"/>
        <c:noMultiLvlLbl val="0"/>
      </c:catAx>
      <c:valAx>
        <c:axId val="339751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3590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D0CE-43D5-BBB5-F7D29C0FA384}"/>
              </c:ext>
            </c:extLst>
          </c:dPt>
          <c:cat>
            <c:strRef>
              <c:f>Sheet1!$A$2:$A$6</c:f>
              <c:strCache>
                <c:ptCount val="5"/>
                <c:pt idx="0">
                  <c:v>IQRAA</c:v>
                </c:pt>
                <c:pt idx="1">
                  <c:v>SAUDI AL-QURAN AL KARIM</c:v>
                </c:pt>
                <c:pt idx="2">
                  <c:v>AL MAJD SATELLITE</c:v>
                </c:pt>
                <c:pt idx="3">
                  <c:v>AL RESALAH TV</c:v>
                </c:pt>
                <c:pt idx="4">
                  <c:v>AL BEDAYA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7.37</c:v>
                </c:pt>
                <c:pt idx="1">
                  <c:v>5.42</c:v>
                </c:pt>
                <c:pt idx="2">
                  <c:v>4.07</c:v>
                </c:pt>
                <c:pt idx="3">
                  <c:v>3.59</c:v>
                </c:pt>
                <c:pt idx="4">
                  <c:v>3.49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CE-43D5-BBB5-F7D29C0FA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342208"/>
        <c:axId val="33976832"/>
      </c:barChart>
      <c:catAx>
        <c:axId val="133342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3976832"/>
        <c:crosses val="autoZero"/>
        <c:auto val="1"/>
        <c:lblAlgn val="ctr"/>
        <c:lblOffset val="100"/>
        <c:noMultiLvlLbl val="0"/>
      </c:catAx>
      <c:valAx>
        <c:axId val="339768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3342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A9AD-49C5-9B88-42FCA3F69C81}"/>
              </c:ext>
            </c:extLst>
          </c:dPt>
          <c:cat>
            <c:strRef>
              <c:f>Sheet1!$A$2:$A$6</c:f>
              <c:strCache>
                <c:ptCount val="5"/>
                <c:pt idx="0">
                  <c:v>IQRAA</c:v>
                </c:pt>
                <c:pt idx="1">
                  <c:v>AL MAJD SATELLITE</c:v>
                </c:pt>
                <c:pt idx="2">
                  <c:v>AL MAJD AL-QURAN AL KARIM</c:v>
                </c:pt>
                <c:pt idx="3">
                  <c:v>AL BEDAYA</c:v>
                </c:pt>
                <c:pt idx="4">
                  <c:v>AL RESALAH TV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8.6999999999999993</c:v>
                </c:pt>
                <c:pt idx="1">
                  <c:v>4.9000000000000004</c:v>
                </c:pt>
                <c:pt idx="2">
                  <c:v>4.8</c:v>
                </c:pt>
                <c:pt idx="3">
                  <c:v>4</c:v>
                </c:pt>
                <c:pt idx="4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AD-49C5-9B88-42FCA3F69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2237824"/>
        <c:axId val="33978560"/>
      </c:barChart>
      <c:catAx>
        <c:axId val="172237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3978560"/>
        <c:crosses val="autoZero"/>
        <c:auto val="1"/>
        <c:lblAlgn val="ctr"/>
        <c:lblOffset val="100"/>
        <c:noMultiLvlLbl val="0"/>
      </c:catAx>
      <c:valAx>
        <c:axId val="339785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72237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0AFC6-5B8B-4DBF-945D-65F88ACCEDA0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DC766-B135-4DBF-96A8-A63628F3E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DC766-B135-4DBF-96A8-A63628F3EF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8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CEA7C-6EF5-4BCE-99C8-D3D5D929F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5169F-144C-4A51-A8E3-CFCEC49B6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8D0D4-D028-4EB0-9B91-7F45314E0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0F95-88B4-45D6-AD7A-ADDB4BB3ECB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CBF16-9786-4A9E-8CAB-6631A30F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21B4C-2DCC-466B-BA3B-6E796DAF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69368-CE7F-4AC2-A333-D7FE8F76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7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82E4F-C390-474C-B216-5C445EF2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D69A83-042E-412A-A8DF-EC56BF314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A7D3C-DF9C-4D8F-B5BD-276547BA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0F95-88B4-45D6-AD7A-ADDB4BB3ECB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6DEB7-77FB-4806-B98A-22B17238F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1612B-CEC3-4D7C-AF5D-E05FF522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69368-CE7F-4AC2-A333-D7FE8F76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1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B62141-5CC3-4FF0-99B7-EC2AE27B1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A20A8E-C050-4724-81FD-1255A5A00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677C2-1C14-404F-9C7C-F441DF8C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0F95-88B4-45D6-AD7A-ADDB4BB3ECB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68539-94A5-4BD7-805B-520BD08E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55F6A-FD4B-4E7F-BED4-2639EA29A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69368-CE7F-4AC2-A333-D7FE8F76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6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A091DA3-7014-47EC-9E51-BF73922ED4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354" y="1079852"/>
            <a:ext cx="6457725" cy="1588127"/>
          </a:xfrm>
        </p:spPr>
        <p:txBody>
          <a:bodyPr wrap="square">
            <a:sp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Add Your</a:t>
            </a:r>
            <a:br>
              <a:rPr lang="en-US"/>
            </a:br>
            <a:r>
              <a:rPr lang="en-US"/>
              <a:t>Title Here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2FF32C4-24A5-4222-9629-1A97839AEB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16" y="-818865"/>
            <a:ext cx="2415653" cy="511791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03449DED-807C-43A3-AD9E-446A1BE518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4816" y="4777781"/>
            <a:ext cx="2415653" cy="511791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3792F126-6BCC-490F-845B-0F51AAA7B0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22085" y="2648730"/>
            <a:ext cx="2415653" cy="511791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26E3D5A-0C41-4183-9311-13A83FE51B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22085" y="-2947916"/>
            <a:ext cx="2415653" cy="5117910"/>
          </a:xfrm>
          <a:solidFill>
            <a:schemeClr val="bg2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D37B65-319B-4807-8100-99A9907AD15B}"/>
              </a:ext>
            </a:extLst>
          </p:cNvPr>
          <p:cNvGrpSpPr/>
          <p:nvPr userDrawn="1"/>
        </p:nvGrpSpPr>
        <p:grpSpPr>
          <a:xfrm>
            <a:off x="180000" y="180000"/>
            <a:ext cx="360000" cy="360000"/>
            <a:chOff x="170121" y="180000"/>
            <a:chExt cx="360000" cy="360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1135DD9-AE67-4C2D-87B3-E7DEAABFD044}"/>
                </a:ext>
              </a:extLst>
            </p:cNvPr>
            <p:cNvCxnSpPr/>
            <p:nvPr/>
          </p:nvCxnSpPr>
          <p:spPr>
            <a:xfrm>
              <a:off x="170121" y="180000"/>
              <a:ext cx="0" cy="360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E432B1-3C06-4091-9840-BBDB86C6C78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0121" y="0"/>
              <a:ext cx="0" cy="360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7F316C-A83C-45E3-AD8E-F07D4E6DEECD}"/>
              </a:ext>
            </a:extLst>
          </p:cNvPr>
          <p:cNvGrpSpPr/>
          <p:nvPr userDrawn="1"/>
        </p:nvGrpSpPr>
        <p:grpSpPr>
          <a:xfrm rot="10800000">
            <a:off x="11653885" y="6317955"/>
            <a:ext cx="360000" cy="360000"/>
            <a:chOff x="170121" y="180000"/>
            <a:chExt cx="360000" cy="360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15E5F3E-B86E-4AF1-B6C8-6425870310F6}"/>
                </a:ext>
              </a:extLst>
            </p:cNvPr>
            <p:cNvCxnSpPr/>
            <p:nvPr/>
          </p:nvCxnSpPr>
          <p:spPr>
            <a:xfrm>
              <a:off x="170121" y="180000"/>
              <a:ext cx="0" cy="360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4510965-FA3D-42FC-9AA4-58F7F193786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50121" y="0"/>
              <a:ext cx="0" cy="360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0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262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0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7776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7381" y="260648"/>
            <a:ext cx="11233248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7381" y="1028733"/>
            <a:ext cx="11233248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36411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9352" y="452672"/>
            <a:ext cx="566462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9352" y="1220757"/>
            <a:ext cx="566462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30319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0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5663" y="1700811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27723" y="1700811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389779" y="1700811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51839" y="1700811"/>
            <a:ext cx="2198492" cy="219849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8377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2250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54726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60917"/>
            <a:ext cx="12192000" cy="38404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4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46EA-EA49-4899-9EAF-F8F2D6D72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8B05F-3EE5-460C-B2A5-3BFD2EE21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67992-D113-4F57-8D4A-84B58C053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0F95-88B4-45D6-AD7A-ADDB4BB3ECB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CF42F-4560-44B5-8146-39969CC18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33C8E-860E-4371-80CC-4DAF6BE4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69368-CE7F-4AC2-A333-D7FE8F76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23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556792"/>
            <a:ext cx="3840000" cy="37444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352000" y="3"/>
            <a:ext cx="3840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9284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63820" y="175381"/>
            <a:ext cx="7728181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72000" y="2397761"/>
            <a:ext cx="672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32000" y="4620141"/>
            <a:ext cx="5760000" cy="206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8666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49889" y="4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624944" y="4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4"/>
            <a:ext cx="24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8787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925520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73213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420908" y="2948933"/>
            <a:ext cx="2592288" cy="34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68603" y="596933"/>
            <a:ext cx="2592288" cy="57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7907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060828" y="307892"/>
            <a:ext cx="4392149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484224" y="4532361"/>
            <a:ext cx="4391925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60828" y="2420129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495340" y="2419365"/>
            <a:ext cx="1957637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9571891" y="307893"/>
            <a:ext cx="2304256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2884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388" y="1751815"/>
            <a:ext cx="8584243" cy="436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09201" y="2308373"/>
            <a:ext cx="4114129" cy="30424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85063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412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 sz="240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0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677140"/>
            <a:ext cx="12192000" cy="2180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1"/>
            <a:endParaRPr lang="ko-KR" altLang="en-US" sz="2400">
              <a:solidFill>
                <a:prstClr val="black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9" y="1438676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8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6501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0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3" y="1508789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365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37866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49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84B8C-DA76-4C4F-8450-05A803A9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2E632-B19F-43CA-983B-486184B7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B6732-7230-44FC-9532-50459C2C9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0F95-88B4-45D6-AD7A-ADDB4BB3ECB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8A55E-9A71-4EBA-8EDA-B8864F00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903F5-9CF7-449F-9AB3-DC259979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69368-CE7F-4AC2-A333-D7FE8F76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53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9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4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393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164639"/>
            <a:ext cx="11760629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2" y="932724"/>
            <a:ext cx="11760629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7845489-B228-40CA-99BD-CBA41EE6F99E}"/>
              </a:ext>
            </a:extLst>
          </p:cNvPr>
          <p:cNvSpPr/>
          <p:nvPr userDrawn="1"/>
        </p:nvSpPr>
        <p:spPr>
          <a:xfrm>
            <a:off x="0" y="1412776"/>
            <a:ext cx="12192000" cy="5445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02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59564" y="164639"/>
            <a:ext cx="1003243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564" y="932724"/>
            <a:ext cx="1003243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36145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1851" y="836712"/>
            <a:ext cx="1728192" cy="17281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51851" y="2708920"/>
            <a:ext cx="1728192" cy="17281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51851" y="4581128"/>
            <a:ext cx="1728192" cy="172819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22083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t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1714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11691" y="404664"/>
            <a:ext cx="2592288" cy="60486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235700" y="404664"/>
            <a:ext cx="2592288" cy="60486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8562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63952" y="452671"/>
            <a:ext cx="2592288" cy="59526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8592599" y="3699875"/>
            <a:ext cx="3072021" cy="2705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27383" y="3699875"/>
            <a:ext cx="4800213" cy="27054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6838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 userDrawn="1"/>
        </p:nvSpPr>
        <p:spPr>
          <a:xfrm rot="10800000">
            <a:off x="9072000" y="1"/>
            <a:ext cx="3120000" cy="312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32793" y="382059"/>
            <a:ext cx="2880000" cy="288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680968" y="1969029"/>
            <a:ext cx="2880000" cy="288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232793" y="3550411"/>
            <a:ext cx="2880000" cy="288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8784619" y="1969029"/>
            <a:ext cx="2880000" cy="2880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Right Triangle 13"/>
          <p:cNvSpPr/>
          <p:nvPr userDrawn="1"/>
        </p:nvSpPr>
        <p:spPr>
          <a:xfrm>
            <a:off x="0" y="3738000"/>
            <a:ext cx="3120000" cy="3120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906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455925" y="0"/>
            <a:ext cx="2640075" cy="23183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336245" y="0"/>
            <a:ext cx="2640075" cy="23183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9216565" y="0"/>
            <a:ext cx="2640075" cy="23183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55925" y="4539628"/>
            <a:ext cx="2640075" cy="23183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336245" y="4539628"/>
            <a:ext cx="2640075" cy="23183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9216565" y="4539628"/>
            <a:ext cx="2640075" cy="23183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4701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717032"/>
            <a:ext cx="12192000" cy="3140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64" y="1460501"/>
            <a:ext cx="8015881" cy="407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044606" y="1988842"/>
            <a:ext cx="3778671" cy="28189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507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D04B9-28DE-45A8-B192-1CD7EAA1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AD63A-BF86-4C42-855C-9D31C669B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6CB14-AC52-4598-92E2-7C17CEFC7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F7E92-78CB-4788-A4CD-5BD00DC0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0F95-88B4-45D6-AD7A-ADDB4BB3ECB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65357-84E4-4CB6-AA1D-00882D55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001C8-968D-4D0B-8E4F-0EDB0119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69368-CE7F-4AC2-A333-D7FE8F76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64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3" y="1715136"/>
            <a:ext cx="4896544" cy="48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028215" y="1929043"/>
            <a:ext cx="4433516" cy="3098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67" baseline="0">
                <a:latin typeface="+mn-lt"/>
                <a:cs typeface="Arial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5916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502832" y="674683"/>
            <a:ext cx="3168352" cy="5472612"/>
            <a:chOff x="2627784" y="1825002"/>
            <a:chExt cx="1198166" cy="2069560"/>
          </a:xfrm>
        </p:grpSpPr>
        <p:sp>
          <p:nvSpPr>
            <p:cNvPr id="7" name="Rounded Rectangle 6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01378" y="1124746"/>
            <a:ext cx="2789247" cy="4398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5719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91744" y="0"/>
            <a:ext cx="840025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379174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912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23393" y="1"/>
            <a:ext cx="4416491" cy="1796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23393" y="5061181"/>
            <a:ext cx="4416491" cy="1796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3393" y="1988840"/>
            <a:ext cx="4416491" cy="2880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13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9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2" y="1508788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106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54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506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3133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185"/>
            <a:ext cx="10363200" cy="1500716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294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08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8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7E74-C74E-4AE1-BA17-C2692055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62FF8-F09C-49D3-A6BE-555962C41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06181-DB35-485D-AEAA-3F48E41C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085DEF-BE0D-454D-B89D-EA8C0098F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FC9510-B2B7-4DF9-A9DC-B7DF91031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E272F4-6AC0-4F3D-9E11-72162C0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0F95-88B4-45D6-AD7A-ADDB4BB3ECB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D9881A-604B-4361-A0DF-3C78C4CF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E8A03C-8992-4F73-9CC7-6E713DDF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69368-CE7F-4AC2-A333-D7FE8F76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254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169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940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17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86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67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2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672D-5D5A-426F-A394-2B649EEF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9367CF-3508-41DE-96A7-64199C7FF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0F95-88B4-45D6-AD7A-ADDB4BB3ECB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46C0C-F3D0-4A80-B59D-8A08B0111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832D8-EDD6-4E3B-BB1B-DA5F9ECCA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69368-CE7F-4AC2-A333-D7FE8F76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8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E0F7AF-1269-4A72-A486-22AC1394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0F95-88B4-45D6-AD7A-ADDB4BB3ECB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54519E-1459-49E5-BCDB-E2E2CE2D2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43046-7951-467F-8ACB-7FB69133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69368-CE7F-4AC2-A333-D7FE8F76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9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C05DF-CA32-49CB-9CF9-6935B1F06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351A4-4261-4241-BFAA-0E033C2D0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3460D-6442-44E0-9C7A-19BF39C1F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41CBB-6433-4BFD-8265-1DF3FD383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0F95-88B4-45D6-AD7A-ADDB4BB3ECB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E1CED-6662-423F-AFE7-7014B77F6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2B507-6F30-43FF-9022-0DE97D0D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69368-CE7F-4AC2-A333-D7FE8F76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348B-9DB0-4A2F-8103-97EBF2B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C14F1-4E9B-4FDC-9568-4322E92D76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EF87B-E53D-451D-97C1-FAB9ED785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344B0-3A9A-4A2F-B45F-4F317DCDC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0F95-88B4-45D6-AD7A-ADDB4BB3ECB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9D7D6-B941-4123-A7FC-75AB642F7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4F847-2783-4130-8739-0E80EDCE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69368-CE7F-4AC2-A333-D7FE8F76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7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AA41E-8DF3-49C9-8506-E1E02086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84B01-B583-40C7-963B-B297AB8F3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3CA15-2620-40B1-9340-30DA1D31F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C0F95-88B4-45D6-AD7A-ADDB4BB3ECB1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440A8-8047-4F7C-97B7-9483F42BA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5CEAD-1A63-4CEC-A0A8-A1D23AB08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69368-CE7F-4AC2-A333-D7FE8F767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9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9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ctr" defTabSz="121911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121911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1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alphaModFix amt="1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68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</p:sldLayoutIdLst>
  <p:txStyles>
    <p:titleStyle>
      <a:lvl1pPr algn="ctr" defTabSz="121914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4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g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witter.com/iqraatv" TargetMode="External"/><Relationship Id="rId5" Type="http://schemas.openxmlformats.org/officeDocument/2006/relationships/image" Target="../media/image11.emf"/><Relationship Id="rId10" Type="http://schemas.openxmlformats.org/officeDocument/2006/relationships/image" Target="../media/image14.png"/><Relationship Id="rId4" Type="http://schemas.openxmlformats.org/officeDocument/2006/relationships/hyperlink" Target="http://www.facebook.com/iqraatv" TargetMode="External"/><Relationship Id="rId9" Type="http://schemas.openxmlformats.org/officeDocument/2006/relationships/hyperlink" Target="http://www.youtube.com/user/iqraatub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hart" Target="../charts/chart2.xml"/><Relationship Id="rId7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chart" Target="../charts/chart4.xml"/><Relationship Id="rId10" Type="http://schemas.openxmlformats.org/officeDocument/2006/relationships/image" Target="../media/image18.png"/><Relationship Id="rId4" Type="http://schemas.openxmlformats.org/officeDocument/2006/relationships/chart" Target="../charts/chart3.xml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iqraaTV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chart" Target="../charts/chart5.xml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user/iqraa/about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tagram.com/iqraa_network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14.png"/><Relationship Id="rId7" Type="http://schemas.openxmlformats.org/officeDocument/2006/relationships/image" Target="../media/image38.jpg"/><Relationship Id="rId2" Type="http://schemas.openxmlformats.org/officeDocument/2006/relationships/hyperlink" Target="https://twitter.com/iqraatv?lang=a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7C337D-25DE-43BA-BB1F-C3C478681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438" y="1761190"/>
            <a:ext cx="8131049" cy="4911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95CBD5-610D-4803-9310-8071EAB9BC18}"/>
              </a:ext>
            </a:extLst>
          </p:cNvPr>
          <p:cNvSpPr txBox="1"/>
          <p:nvPr/>
        </p:nvSpPr>
        <p:spPr>
          <a:xfrm>
            <a:off x="2998702" y="2310380"/>
            <a:ext cx="309960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defTabSz="1219170" latinLnBrk="1"/>
            <a:r>
              <a:rPr lang="en-US" altLang="ko-KR" sz="1600" dirty="0">
                <a:solidFill>
                  <a:srgbClr val="002060"/>
                </a:solidFill>
                <a:latin typeface="Arial"/>
                <a:cs typeface="Arial" pitchFamily="34" charset="0"/>
              </a:rPr>
              <a:t>The channel promotes itself as a modern channel targeting locals and expats, presenting religious and social programming.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FC0E0-11D8-40CE-89FB-AFAC00DCDB00}"/>
              </a:ext>
            </a:extLst>
          </p:cNvPr>
          <p:cNvSpPr txBox="1"/>
          <p:nvPr/>
        </p:nvSpPr>
        <p:spPr>
          <a:xfrm>
            <a:off x="640904" y="4682358"/>
            <a:ext cx="204977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defTabSz="1219170" latinLnBrk="1"/>
            <a:r>
              <a:rPr lang="en-US" altLang="ko-KR" sz="1600" dirty="0">
                <a:solidFill>
                  <a:srgbClr val="002060"/>
                </a:solidFill>
                <a:latin typeface="Arial"/>
                <a:cs typeface="Arial" pitchFamily="34" charset="0"/>
              </a:rPr>
              <a:t>1st place among </a:t>
            </a:r>
            <a:r>
              <a:rPr lang="en-US" altLang="ko-KR" sz="1600" dirty="0" err="1">
                <a:solidFill>
                  <a:srgbClr val="002060"/>
                </a:solidFill>
                <a:latin typeface="Arial"/>
                <a:cs typeface="Arial" pitchFamily="34" charset="0"/>
              </a:rPr>
              <a:t>islamic</a:t>
            </a:r>
            <a:r>
              <a:rPr lang="en-US" altLang="ko-KR" sz="1600" dirty="0">
                <a:solidFill>
                  <a:srgbClr val="002060"/>
                </a:solidFill>
                <a:latin typeface="Arial"/>
                <a:cs typeface="Arial" pitchFamily="34" charset="0"/>
              </a:rPr>
              <a:t> channels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C4BE79-44A8-42E3-9A63-3CB9718FE9B1}"/>
              </a:ext>
            </a:extLst>
          </p:cNvPr>
          <p:cNvSpPr txBox="1"/>
          <p:nvPr/>
        </p:nvSpPr>
        <p:spPr>
          <a:xfrm>
            <a:off x="3430681" y="4682358"/>
            <a:ext cx="228429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defTabSz="1219170" latinLnBrk="1"/>
            <a:r>
              <a:rPr lang="en-US" altLang="ko-KR" sz="1600" dirty="0">
                <a:solidFill>
                  <a:srgbClr val="002060"/>
                </a:solidFill>
                <a:latin typeface="Arial"/>
                <a:cs typeface="Arial" pitchFamily="34" charset="0"/>
              </a:rPr>
              <a:t>Ranked in the top 10 among all channels During Ramadan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708A85-AF7C-4A32-8C91-B31D38AACD48}"/>
              </a:ext>
            </a:extLst>
          </p:cNvPr>
          <p:cNvGrpSpPr/>
          <p:nvPr/>
        </p:nvGrpSpPr>
        <p:grpSpPr>
          <a:xfrm>
            <a:off x="4241554" y="1801679"/>
            <a:ext cx="406625" cy="400024"/>
            <a:chOff x="4033434" y="344782"/>
            <a:chExt cx="406625" cy="400024"/>
          </a:xfrm>
          <a:solidFill>
            <a:schemeClr val="accent1"/>
          </a:solidFill>
        </p:grpSpPr>
        <p:sp>
          <p:nvSpPr>
            <p:cNvPr id="14" name="Freeform 137">
              <a:extLst>
                <a:ext uri="{FF2B5EF4-FFF2-40B4-BE49-F238E27FC236}">
                  <a16:creationId xmlns:a16="http://schemas.microsoft.com/office/drawing/2014/main" id="{185FFB04-AC19-464A-86FB-867D3E3E8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229" y="394950"/>
              <a:ext cx="132021" cy="130701"/>
            </a:xfrm>
            <a:custGeom>
              <a:avLst/>
              <a:gdLst>
                <a:gd name="T0" fmla="*/ 38 w 42"/>
                <a:gd name="T1" fmla="*/ 40 h 42"/>
                <a:gd name="T2" fmla="*/ 38 w 42"/>
                <a:gd name="T3" fmla="*/ 40 h 42"/>
                <a:gd name="T4" fmla="*/ 40 w 42"/>
                <a:gd name="T5" fmla="*/ 42 h 42"/>
                <a:gd name="T6" fmla="*/ 42 w 42"/>
                <a:gd name="T7" fmla="*/ 40 h 42"/>
                <a:gd name="T8" fmla="*/ 42 w 42"/>
                <a:gd name="T9" fmla="*/ 40 h 42"/>
                <a:gd name="T10" fmla="*/ 2 w 42"/>
                <a:gd name="T11" fmla="*/ 0 h 42"/>
                <a:gd name="T12" fmla="*/ 2 w 42"/>
                <a:gd name="T13" fmla="*/ 0 h 42"/>
                <a:gd name="T14" fmla="*/ 0 w 42"/>
                <a:gd name="T15" fmla="*/ 2 h 42"/>
                <a:gd name="T16" fmla="*/ 2 w 42"/>
                <a:gd name="T17" fmla="*/ 4 h 42"/>
                <a:gd name="T18" fmla="*/ 2 w 42"/>
                <a:gd name="T19" fmla="*/ 4 h 42"/>
                <a:gd name="T20" fmla="*/ 38 w 42"/>
                <a:gd name="T2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1"/>
                    <a:pt x="39" y="42"/>
                    <a:pt x="40" y="42"/>
                  </a:cubicBezTo>
                  <a:cubicBezTo>
                    <a:pt x="41" y="42"/>
                    <a:pt x="42" y="41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18"/>
                    <a:pt x="2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2" y="4"/>
                    <a:pt x="38" y="20"/>
                    <a:pt x="3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138">
              <a:extLst>
                <a:ext uri="{FF2B5EF4-FFF2-40B4-BE49-F238E27FC236}">
                  <a16:creationId xmlns:a16="http://schemas.microsoft.com/office/drawing/2014/main" id="{3BF58F7C-22B3-4703-A78E-D35B6EB0C5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3434" y="344782"/>
              <a:ext cx="406625" cy="400024"/>
            </a:xfrm>
            <a:custGeom>
              <a:avLst/>
              <a:gdLst>
                <a:gd name="T0" fmla="*/ 37 w 130"/>
                <a:gd name="T1" fmla="*/ 4 h 128"/>
                <a:gd name="T2" fmla="*/ 29 w 130"/>
                <a:gd name="T3" fmla="*/ 0 h 128"/>
                <a:gd name="T4" fmla="*/ 24 w 130"/>
                <a:gd name="T5" fmla="*/ 1 h 128"/>
                <a:gd name="T6" fmla="*/ 17 w 130"/>
                <a:gd name="T7" fmla="*/ 12 h 128"/>
                <a:gd name="T8" fmla="*/ 17 w 130"/>
                <a:gd name="T9" fmla="*/ 67 h 128"/>
                <a:gd name="T10" fmla="*/ 5 w 130"/>
                <a:gd name="T11" fmla="*/ 80 h 128"/>
                <a:gd name="T12" fmla="*/ 5 w 130"/>
                <a:gd name="T13" fmla="*/ 96 h 128"/>
                <a:gd name="T14" fmla="*/ 33 w 130"/>
                <a:gd name="T15" fmla="*/ 124 h 128"/>
                <a:gd name="T16" fmla="*/ 41 w 130"/>
                <a:gd name="T17" fmla="*/ 128 h 128"/>
                <a:gd name="T18" fmla="*/ 49 w 130"/>
                <a:gd name="T19" fmla="*/ 124 h 128"/>
                <a:gd name="T20" fmla="*/ 62 w 130"/>
                <a:gd name="T21" fmla="*/ 112 h 128"/>
                <a:gd name="T22" fmla="*/ 117 w 130"/>
                <a:gd name="T23" fmla="*/ 112 h 128"/>
                <a:gd name="T24" fmla="*/ 128 w 130"/>
                <a:gd name="T25" fmla="*/ 105 h 128"/>
                <a:gd name="T26" fmla="*/ 125 w 130"/>
                <a:gd name="T27" fmla="*/ 92 h 128"/>
                <a:gd name="T28" fmla="*/ 37 w 130"/>
                <a:gd name="T29" fmla="*/ 4 h 128"/>
                <a:gd name="T30" fmla="*/ 56 w 130"/>
                <a:gd name="T31" fmla="*/ 106 h 128"/>
                <a:gd name="T32" fmla="*/ 44 w 130"/>
                <a:gd name="T33" fmla="*/ 119 h 128"/>
                <a:gd name="T34" fmla="*/ 41 w 130"/>
                <a:gd name="T35" fmla="*/ 120 h 128"/>
                <a:gd name="T36" fmla="*/ 38 w 130"/>
                <a:gd name="T37" fmla="*/ 119 h 128"/>
                <a:gd name="T38" fmla="*/ 10 w 130"/>
                <a:gd name="T39" fmla="*/ 91 h 128"/>
                <a:gd name="T40" fmla="*/ 9 w 130"/>
                <a:gd name="T41" fmla="*/ 88 h 128"/>
                <a:gd name="T42" fmla="*/ 10 w 130"/>
                <a:gd name="T43" fmla="*/ 85 h 128"/>
                <a:gd name="T44" fmla="*/ 23 w 130"/>
                <a:gd name="T45" fmla="*/ 73 h 128"/>
                <a:gd name="T46" fmla="*/ 23 w 130"/>
                <a:gd name="T47" fmla="*/ 73 h 128"/>
                <a:gd name="T48" fmla="*/ 56 w 130"/>
                <a:gd name="T49" fmla="*/ 106 h 128"/>
                <a:gd name="T50" fmla="*/ 56 w 130"/>
                <a:gd name="T51" fmla="*/ 106 h 128"/>
                <a:gd name="T52" fmla="*/ 62 w 130"/>
                <a:gd name="T53" fmla="*/ 104 h 128"/>
                <a:gd name="T54" fmla="*/ 60 w 130"/>
                <a:gd name="T55" fmla="*/ 104 h 128"/>
                <a:gd name="T56" fmla="*/ 25 w 130"/>
                <a:gd name="T57" fmla="*/ 69 h 128"/>
                <a:gd name="T58" fmla="*/ 25 w 130"/>
                <a:gd name="T59" fmla="*/ 67 h 128"/>
                <a:gd name="T60" fmla="*/ 25 w 130"/>
                <a:gd name="T61" fmla="*/ 19 h 128"/>
                <a:gd name="T62" fmla="*/ 110 w 130"/>
                <a:gd name="T63" fmla="*/ 104 h 128"/>
                <a:gd name="T64" fmla="*/ 62 w 130"/>
                <a:gd name="T65" fmla="*/ 104 h 128"/>
                <a:gd name="T66" fmla="*/ 121 w 130"/>
                <a:gd name="T67" fmla="*/ 102 h 128"/>
                <a:gd name="T68" fmla="*/ 117 w 130"/>
                <a:gd name="T69" fmla="*/ 104 h 128"/>
                <a:gd name="T70" fmla="*/ 116 w 130"/>
                <a:gd name="T71" fmla="*/ 104 h 128"/>
                <a:gd name="T72" fmla="*/ 25 w 130"/>
                <a:gd name="T73" fmla="*/ 13 h 128"/>
                <a:gd name="T74" fmla="*/ 25 w 130"/>
                <a:gd name="T75" fmla="*/ 12 h 128"/>
                <a:gd name="T76" fmla="*/ 27 w 130"/>
                <a:gd name="T77" fmla="*/ 8 h 128"/>
                <a:gd name="T78" fmla="*/ 29 w 130"/>
                <a:gd name="T79" fmla="*/ 8 h 128"/>
                <a:gd name="T80" fmla="*/ 32 w 130"/>
                <a:gd name="T81" fmla="*/ 9 h 128"/>
                <a:gd name="T82" fmla="*/ 120 w 130"/>
                <a:gd name="T83" fmla="*/ 97 h 128"/>
                <a:gd name="T84" fmla="*/ 121 w 130"/>
                <a:gd name="T85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128">
                  <a:moveTo>
                    <a:pt x="37" y="4"/>
                  </a:moveTo>
                  <a:cubicBezTo>
                    <a:pt x="35" y="1"/>
                    <a:pt x="32" y="0"/>
                    <a:pt x="29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0" y="3"/>
                    <a:pt x="17" y="7"/>
                    <a:pt x="17" y="12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4"/>
                    <a:pt x="0" y="92"/>
                    <a:pt x="5" y="96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5" y="127"/>
                    <a:pt x="38" y="128"/>
                    <a:pt x="41" y="128"/>
                  </a:cubicBezTo>
                  <a:cubicBezTo>
                    <a:pt x="44" y="128"/>
                    <a:pt x="47" y="127"/>
                    <a:pt x="49" y="124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22" y="112"/>
                    <a:pt x="126" y="109"/>
                    <a:pt x="128" y="105"/>
                  </a:cubicBezTo>
                  <a:cubicBezTo>
                    <a:pt x="130" y="100"/>
                    <a:pt x="129" y="95"/>
                    <a:pt x="125" y="92"/>
                  </a:cubicBezTo>
                  <a:lnTo>
                    <a:pt x="37" y="4"/>
                  </a:lnTo>
                  <a:close/>
                  <a:moveTo>
                    <a:pt x="56" y="106"/>
                  </a:moveTo>
                  <a:cubicBezTo>
                    <a:pt x="44" y="119"/>
                    <a:pt x="44" y="119"/>
                    <a:pt x="44" y="119"/>
                  </a:cubicBezTo>
                  <a:cubicBezTo>
                    <a:pt x="43" y="120"/>
                    <a:pt x="42" y="120"/>
                    <a:pt x="41" y="120"/>
                  </a:cubicBezTo>
                  <a:cubicBezTo>
                    <a:pt x="40" y="120"/>
                    <a:pt x="39" y="120"/>
                    <a:pt x="38" y="119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0"/>
                    <a:pt x="9" y="89"/>
                    <a:pt x="9" y="88"/>
                  </a:cubicBezTo>
                  <a:cubicBezTo>
                    <a:pt x="9" y="87"/>
                    <a:pt x="9" y="86"/>
                    <a:pt x="10" y="8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lose/>
                  <a:moveTo>
                    <a:pt x="62" y="104"/>
                  </a:moveTo>
                  <a:cubicBezTo>
                    <a:pt x="61" y="104"/>
                    <a:pt x="61" y="104"/>
                    <a:pt x="60" y="104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10" y="104"/>
                    <a:pt x="110" y="104"/>
                    <a:pt x="110" y="104"/>
                  </a:cubicBezTo>
                  <a:lnTo>
                    <a:pt x="62" y="104"/>
                  </a:lnTo>
                  <a:close/>
                  <a:moveTo>
                    <a:pt x="121" y="102"/>
                  </a:moveTo>
                  <a:cubicBezTo>
                    <a:pt x="120" y="103"/>
                    <a:pt x="119" y="104"/>
                    <a:pt x="117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0"/>
                    <a:pt x="26" y="9"/>
                    <a:pt x="27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0" y="8"/>
                    <a:pt x="31" y="8"/>
                    <a:pt x="32" y="9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1" y="98"/>
                    <a:pt x="121" y="100"/>
                    <a:pt x="12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id="{3A8439E2-D4FC-43DD-9B99-BE941F58B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948" y="344782"/>
              <a:ext cx="187470" cy="187470"/>
            </a:xfrm>
            <a:custGeom>
              <a:avLst/>
              <a:gdLst>
                <a:gd name="T0" fmla="*/ 4 w 60"/>
                <a:gd name="T1" fmla="*/ 8 h 60"/>
                <a:gd name="T2" fmla="*/ 4 w 60"/>
                <a:gd name="T3" fmla="*/ 8 h 60"/>
                <a:gd name="T4" fmla="*/ 52 w 60"/>
                <a:gd name="T5" fmla="*/ 56 h 60"/>
                <a:gd name="T6" fmla="*/ 52 w 60"/>
                <a:gd name="T7" fmla="*/ 56 h 60"/>
                <a:gd name="T8" fmla="*/ 56 w 60"/>
                <a:gd name="T9" fmla="*/ 60 h 60"/>
                <a:gd name="T10" fmla="*/ 60 w 60"/>
                <a:gd name="T11" fmla="*/ 56 h 60"/>
                <a:gd name="T12" fmla="*/ 60 w 60"/>
                <a:gd name="T13" fmla="*/ 56 h 60"/>
                <a:gd name="T14" fmla="*/ 4 w 60"/>
                <a:gd name="T15" fmla="*/ 0 h 60"/>
                <a:gd name="T16" fmla="*/ 4 w 60"/>
                <a:gd name="T17" fmla="*/ 0 h 60"/>
                <a:gd name="T18" fmla="*/ 0 w 60"/>
                <a:gd name="T19" fmla="*/ 4 h 60"/>
                <a:gd name="T20" fmla="*/ 4 w 60"/>
                <a:gd name="T21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0" y="8"/>
                    <a:pt x="52" y="30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8" y="60"/>
                    <a:pt x="60" y="58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25"/>
                    <a:pt x="3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8D37FE7-DA76-4505-9AC4-3AA056B34D9E}"/>
              </a:ext>
            </a:extLst>
          </p:cNvPr>
          <p:cNvGrpSpPr/>
          <p:nvPr/>
        </p:nvGrpSpPr>
        <p:grpSpPr>
          <a:xfrm>
            <a:off x="1308114" y="4054124"/>
            <a:ext cx="400024" cy="400024"/>
            <a:chOff x="1637252" y="4342379"/>
            <a:chExt cx="400024" cy="400024"/>
          </a:xfrm>
          <a:solidFill>
            <a:schemeClr val="accent1"/>
          </a:solidFill>
        </p:grpSpPr>
        <p:sp>
          <p:nvSpPr>
            <p:cNvPr id="18" name="Freeform 57">
              <a:extLst>
                <a:ext uri="{FF2B5EF4-FFF2-40B4-BE49-F238E27FC236}">
                  <a16:creationId xmlns:a16="http://schemas.microsoft.com/office/drawing/2014/main" id="{EE9CD425-2D23-4E45-97F4-18C34BF66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7252" y="4342379"/>
              <a:ext cx="125420" cy="400024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58">
              <a:extLst>
                <a:ext uri="{FF2B5EF4-FFF2-40B4-BE49-F238E27FC236}">
                  <a16:creationId xmlns:a16="http://schemas.microsoft.com/office/drawing/2014/main" id="{0AC90217-6731-4978-AE56-4D63BA260D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856" y="4342379"/>
              <a:ext cx="125420" cy="400024"/>
            </a:xfrm>
            <a:custGeom>
              <a:avLst/>
              <a:gdLst>
                <a:gd name="T0" fmla="*/ 32 w 40"/>
                <a:gd name="T1" fmla="*/ 24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24 h 128"/>
                <a:gd name="T10" fmla="*/ 0 w 40"/>
                <a:gd name="T11" fmla="*/ 40 h 128"/>
                <a:gd name="T12" fmla="*/ 8 w 40"/>
                <a:gd name="T13" fmla="*/ 56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56 h 128"/>
                <a:gd name="T22" fmla="*/ 40 w 40"/>
                <a:gd name="T23" fmla="*/ 40 h 128"/>
                <a:gd name="T24" fmla="*/ 32 w 40"/>
                <a:gd name="T25" fmla="*/ 24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20 h 128"/>
                <a:gd name="T34" fmla="*/ 20 w 40"/>
                <a:gd name="T35" fmla="*/ 20 h 128"/>
                <a:gd name="T36" fmla="*/ 16 w 40"/>
                <a:gd name="T37" fmla="*/ 20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60 h 128"/>
                <a:gd name="T48" fmla="*/ 20 w 40"/>
                <a:gd name="T49" fmla="*/ 60 h 128"/>
                <a:gd name="T50" fmla="*/ 24 w 40"/>
                <a:gd name="T51" fmla="*/ 60 h 128"/>
                <a:gd name="T52" fmla="*/ 24 w 40"/>
                <a:gd name="T53" fmla="*/ 116 h 128"/>
                <a:gd name="T54" fmla="*/ 31 w 40"/>
                <a:gd name="T55" fmla="*/ 43 h 128"/>
                <a:gd name="T56" fmla="*/ 31 w 40"/>
                <a:gd name="T57" fmla="*/ 44 h 128"/>
                <a:gd name="T58" fmla="*/ 30 w 40"/>
                <a:gd name="T59" fmla="*/ 47 h 128"/>
                <a:gd name="T60" fmla="*/ 30 w 40"/>
                <a:gd name="T61" fmla="*/ 47 h 128"/>
                <a:gd name="T62" fmla="*/ 27 w 40"/>
                <a:gd name="T63" fmla="*/ 50 h 128"/>
                <a:gd name="T64" fmla="*/ 27 w 40"/>
                <a:gd name="T65" fmla="*/ 50 h 128"/>
                <a:gd name="T66" fmla="*/ 24 w 40"/>
                <a:gd name="T67" fmla="*/ 51 h 128"/>
                <a:gd name="T68" fmla="*/ 20 w 40"/>
                <a:gd name="T69" fmla="*/ 52 h 128"/>
                <a:gd name="T70" fmla="*/ 16 w 40"/>
                <a:gd name="T71" fmla="*/ 51 h 128"/>
                <a:gd name="T72" fmla="*/ 13 w 40"/>
                <a:gd name="T73" fmla="*/ 50 h 128"/>
                <a:gd name="T74" fmla="*/ 13 w 40"/>
                <a:gd name="T75" fmla="*/ 50 h 128"/>
                <a:gd name="T76" fmla="*/ 10 w 40"/>
                <a:gd name="T77" fmla="*/ 47 h 128"/>
                <a:gd name="T78" fmla="*/ 10 w 40"/>
                <a:gd name="T79" fmla="*/ 47 h 128"/>
                <a:gd name="T80" fmla="*/ 9 w 40"/>
                <a:gd name="T81" fmla="*/ 44 h 128"/>
                <a:gd name="T82" fmla="*/ 9 w 40"/>
                <a:gd name="T83" fmla="*/ 43 h 128"/>
                <a:gd name="T84" fmla="*/ 8 w 40"/>
                <a:gd name="T85" fmla="*/ 40 h 128"/>
                <a:gd name="T86" fmla="*/ 9 w 40"/>
                <a:gd name="T87" fmla="*/ 37 h 128"/>
                <a:gd name="T88" fmla="*/ 9 w 40"/>
                <a:gd name="T89" fmla="*/ 36 h 128"/>
                <a:gd name="T90" fmla="*/ 10 w 40"/>
                <a:gd name="T91" fmla="*/ 33 h 128"/>
                <a:gd name="T92" fmla="*/ 10 w 40"/>
                <a:gd name="T93" fmla="*/ 33 h 128"/>
                <a:gd name="T94" fmla="*/ 13 w 40"/>
                <a:gd name="T95" fmla="*/ 30 h 128"/>
                <a:gd name="T96" fmla="*/ 13 w 40"/>
                <a:gd name="T97" fmla="*/ 30 h 128"/>
                <a:gd name="T98" fmla="*/ 16 w 40"/>
                <a:gd name="T99" fmla="*/ 29 h 128"/>
                <a:gd name="T100" fmla="*/ 20 w 40"/>
                <a:gd name="T101" fmla="*/ 28 h 128"/>
                <a:gd name="T102" fmla="*/ 24 w 40"/>
                <a:gd name="T103" fmla="*/ 29 h 128"/>
                <a:gd name="T104" fmla="*/ 27 w 40"/>
                <a:gd name="T105" fmla="*/ 30 h 128"/>
                <a:gd name="T106" fmla="*/ 27 w 40"/>
                <a:gd name="T107" fmla="*/ 30 h 128"/>
                <a:gd name="T108" fmla="*/ 30 w 40"/>
                <a:gd name="T109" fmla="*/ 33 h 128"/>
                <a:gd name="T110" fmla="*/ 30 w 40"/>
                <a:gd name="T111" fmla="*/ 33 h 128"/>
                <a:gd name="T112" fmla="*/ 31 w 40"/>
                <a:gd name="T113" fmla="*/ 36 h 128"/>
                <a:gd name="T114" fmla="*/ 31 w 40"/>
                <a:gd name="T115" fmla="*/ 37 h 128"/>
                <a:gd name="T116" fmla="*/ 32 w 40"/>
                <a:gd name="T117" fmla="*/ 40 h 128"/>
                <a:gd name="T118" fmla="*/ 31 w 40"/>
                <a:gd name="T11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24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" y="28"/>
                    <a:pt x="0" y="33"/>
                    <a:pt x="0" y="40"/>
                  </a:cubicBezTo>
                  <a:cubicBezTo>
                    <a:pt x="0" y="47"/>
                    <a:pt x="3" y="52"/>
                    <a:pt x="8" y="5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7" y="52"/>
                    <a:pt x="40" y="47"/>
                    <a:pt x="40" y="40"/>
                  </a:cubicBezTo>
                  <a:cubicBezTo>
                    <a:pt x="40" y="33"/>
                    <a:pt x="37" y="28"/>
                    <a:pt x="32" y="24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20"/>
                    <a:pt x="21" y="20"/>
                    <a:pt x="20" y="20"/>
                  </a:cubicBezTo>
                  <a:cubicBezTo>
                    <a:pt x="19" y="20"/>
                    <a:pt x="17" y="20"/>
                    <a:pt x="16" y="20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7" y="60"/>
                    <a:pt x="19" y="60"/>
                    <a:pt x="20" y="60"/>
                  </a:cubicBezTo>
                  <a:cubicBezTo>
                    <a:pt x="21" y="60"/>
                    <a:pt x="23" y="60"/>
                    <a:pt x="24" y="60"/>
                  </a:cubicBezTo>
                  <a:lnTo>
                    <a:pt x="24" y="116"/>
                  </a:lnTo>
                  <a:close/>
                  <a:moveTo>
                    <a:pt x="31" y="43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1" y="45"/>
                    <a:pt x="30" y="46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8"/>
                    <a:pt x="28" y="49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6" y="50"/>
                    <a:pt x="25" y="51"/>
                    <a:pt x="24" y="51"/>
                  </a:cubicBezTo>
                  <a:cubicBezTo>
                    <a:pt x="23" y="52"/>
                    <a:pt x="21" y="52"/>
                    <a:pt x="20" y="52"/>
                  </a:cubicBezTo>
                  <a:cubicBezTo>
                    <a:pt x="19" y="52"/>
                    <a:pt x="17" y="52"/>
                    <a:pt x="16" y="51"/>
                  </a:cubicBezTo>
                  <a:cubicBezTo>
                    <a:pt x="15" y="51"/>
                    <a:pt x="14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49"/>
                    <a:pt x="11" y="48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4"/>
                    <a:pt x="9" y="44"/>
                    <a:pt x="9" y="43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9"/>
                    <a:pt x="8" y="38"/>
                    <a:pt x="9" y="37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10" y="34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2" y="31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4" y="30"/>
                    <a:pt x="15" y="29"/>
                    <a:pt x="16" y="29"/>
                  </a:cubicBezTo>
                  <a:cubicBezTo>
                    <a:pt x="17" y="28"/>
                    <a:pt x="19" y="28"/>
                    <a:pt x="20" y="28"/>
                  </a:cubicBezTo>
                  <a:cubicBezTo>
                    <a:pt x="21" y="28"/>
                    <a:pt x="23" y="28"/>
                    <a:pt x="24" y="29"/>
                  </a:cubicBezTo>
                  <a:cubicBezTo>
                    <a:pt x="25" y="29"/>
                    <a:pt x="26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1"/>
                    <a:pt x="29" y="32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1" y="35"/>
                    <a:pt x="31" y="36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2" y="38"/>
                    <a:pt x="32" y="39"/>
                    <a:pt x="32" y="40"/>
                  </a:cubicBezTo>
                  <a:cubicBezTo>
                    <a:pt x="32" y="41"/>
                    <a:pt x="32" y="42"/>
                    <a:pt x="3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59">
              <a:extLst>
                <a:ext uri="{FF2B5EF4-FFF2-40B4-BE49-F238E27FC236}">
                  <a16:creationId xmlns:a16="http://schemas.microsoft.com/office/drawing/2014/main" id="{615699CA-8CC9-4090-B7A7-41C467FF5E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4554" y="4342379"/>
              <a:ext cx="125420" cy="400024"/>
            </a:xfrm>
            <a:custGeom>
              <a:avLst/>
              <a:gdLst>
                <a:gd name="T0" fmla="*/ 32 w 40"/>
                <a:gd name="T1" fmla="*/ 72 h 128"/>
                <a:gd name="T2" fmla="*/ 32 w 40"/>
                <a:gd name="T3" fmla="*/ 12 h 128"/>
                <a:gd name="T4" fmla="*/ 20 w 40"/>
                <a:gd name="T5" fmla="*/ 0 h 128"/>
                <a:gd name="T6" fmla="*/ 8 w 40"/>
                <a:gd name="T7" fmla="*/ 12 h 128"/>
                <a:gd name="T8" fmla="*/ 8 w 40"/>
                <a:gd name="T9" fmla="*/ 72 h 128"/>
                <a:gd name="T10" fmla="*/ 0 w 40"/>
                <a:gd name="T11" fmla="*/ 88 h 128"/>
                <a:gd name="T12" fmla="*/ 8 w 40"/>
                <a:gd name="T13" fmla="*/ 104 h 128"/>
                <a:gd name="T14" fmla="*/ 8 w 40"/>
                <a:gd name="T15" fmla="*/ 116 h 128"/>
                <a:gd name="T16" fmla="*/ 20 w 40"/>
                <a:gd name="T17" fmla="*/ 128 h 128"/>
                <a:gd name="T18" fmla="*/ 32 w 40"/>
                <a:gd name="T19" fmla="*/ 116 h 128"/>
                <a:gd name="T20" fmla="*/ 32 w 40"/>
                <a:gd name="T21" fmla="*/ 104 h 128"/>
                <a:gd name="T22" fmla="*/ 40 w 40"/>
                <a:gd name="T23" fmla="*/ 88 h 128"/>
                <a:gd name="T24" fmla="*/ 32 w 40"/>
                <a:gd name="T25" fmla="*/ 72 h 128"/>
                <a:gd name="T26" fmla="*/ 16 w 40"/>
                <a:gd name="T27" fmla="*/ 12 h 128"/>
                <a:gd name="T28" fmla="*/ 20 w 40"/>
                <a:gd name="T29" fmla="*/ 8 h 128"/>
                <a:gd name="T30" fmla="*/ 24 w 40"/>
                <a:gd name="T31" fmla="*/ 12 h 128"/>
                <a:gd name="T32" fmla="*/ 24 w 40"/>
                <a:gd name="T33" fmla="*/ 68 h 128"/>
                <a:gd name="T34" fmla="*/ 20 w 40"/>
                <a:gd name="T35" fmla="*/ 68 h 128"/>
                <a:gd name="T36" fmla="*/ 16 w 40"/>
                <a:gd name="T37" fmla="*/ 68 h 128"/>
                <a:gd name="T38" fmla="*/ 16 w 40"/>
                <a:gd name="T39" fmla="*/ 12 h 128"/>
                <a:gd name="T40" fmla="*/ 24 w 40"/>
                <a:gd name="T41" fmla="*/ 116 h 128"/>
                <a:gd name="T42" fmla="*/ 20 w 40"/>
                <a:gd name="T43" fmla="*/ 120 h 128"/>
                <a:gd name="T44" fmla="*/ 16 w 40"/>
                <a:gd name="T45" fmla="*/ 116 h 128"/>
                <a:gd name="T46" fmla="*/ 16 w 40"/>
                <a:gd name="T47" fmla="*/ 108 h 128"/>
                <a:gd name="T48" fmla="*/ 20 w 40"/>
                <a:gd name="T49" fmla="*/ 108 h 128"/>
                <a:gd name="T50" fmla="*/ 24 w 40"/>
                <a:gd name="T51" fmla="*/ 108 h 128"/>
                <a:gd name="T52" fmla="*/ 24 w 40"/>
                <a:gd name="T53" fmla="*/ 116 h 128"/>
                <a:gd name="T54" fmla="*/ 31 w 40"/>
                <a:gd name="T55" fmla="*/ 91 h 128"/>
                <a:gd name="T56" fmla="*/ 31 w 40"/>
                <a:gd name="T57" fmla="*/ 92 h 128"/>
                <a:gd name="T58" fmla="*/ 30 w 40"/>
                <a:gd name="T59" fmla="*/ 95 h 128"/>
                <a:gd name="T60" fmla="*/ 30 w 40"/>
                <a:gd name="T61" fmla="*/ 95 h 128"/>
                <a:gd name="T62" fmla="*/ 27 w 40"/>
                <a:gd name="T63" fmla="*/ 98 h 128"/>
                <a:gd name="T64" fmla="*/ 27 w 40"/>
                <a:gd name="T65" fmla="*/ 98 h 128"/>
                <a:gd name="T66" fmla="*/ 24 w 40"/>
                <a:gd name="T67" fmla="*/ 99 h 128"/>
                <a:gd name="T68" fmla="*/ 20 w 40"/>
                <a:gd name="T69" fmla="*/ 100 h 128"/>
                <a:gd name="T70" fmla="*/ 16 w 40"/>
                <a:gd name="T71" fmla="*/ 99 h 128"/>
                <a:gd name="T72" fmla="*/ 13 w 40"/>
                <a:gd name="T73" fmla="*/ 98 h 128"/>
                <a:gd name="T74" fmla="*/ 13 w 40"/>
                <a:gd name="T75" fmla="*/ 98 h 128"/>
                <a:gd name="T76" fmla="*/ 10 w 40"/>
                <a:gd name="T77" fmla="*/ 95 h 128"/>
                <a:gd name="T78" fmla="*/ 10 w 40"/>
                <a:gd name="T79" fmla="*/ 95 h 128"/>
                <a:gd name="T80" fmla="*/ 9 w 40"/>
                <a:gd name="T81" fmla="*/ 92 h 128"/>
                <a:gd name="T82" fmla="*/ 9 w 40"/>
                <a:gd name="T83" fmla="*/ 91 h 128"/>
                <a:gd name="T84" fmla="*/ 8 w 40"/>
                <a:gd name="T85" fmla="*/ 88 h 128"/>
                <a:gd name="T86" fmla="*/ 9 w 40"/>
                <a:gd name="T87" fmla="*/ 85 h 128"/>
                <a:gd name="T88" fmla="*/ 9 w 40"/>
                <a:gd name="T89" fmla="*/ 84 h 128"/>
                <a:gd name="T90" fmla="*/ 10 w 40"/>
                <a:gd name="T91" fmla="*/ 81 h 128"/>
                <a:gd name="T92" fmla="*/ 10 w 40"/>
                <a:gd name="T93" fmla="*/ 81 h 128"/>
                <a:gd name="T94" fmla="*/ 13 w 40"/>
                <a:gd name="T95" fmla="*/ 78 h 128"/>
                <a:gd name="T96" fmla="*/ 13 w 40"/>
                <a:gd name="T97" fmla="*/ 78 h 128"/>
                <a:gd name="T98" fmla="*/ 16 w 40"/>
                <a:gd name="T99" fmla="*/ 77 h 128"/>
                <a:gd name="T100" fmla="*/ 20 w 40"/>
                <a:gd name="T101" fmla="*/ 76 h 128"/>
                <a:gd name="T102" fmla="*/ 24 w 40"/>
                <a:gd name="T103" fmla="*/ 77 h 128"/>
                <a:gd name="T104" fmla="*/ 27 w 40"/>
                <a:gd name="T105" fmla="*/ 78 h 128"/>
                <a:gd name="T106" fmla="*/ 27 w 40"/>
                <a:gd name="T107" fmla="*/ 78 h 128"/>
                <a:gd name="T108" fmla="*/ 30 w 40"/>
                <a:gd name="T109" fmla="*/ 81 h 128"/>
                <a:gd name="T110" fmla="*/ 30 w 40"/>
                <a:gd name="T111" fmla="*/ 81 h 128"/>
                <a:gd name="T112" fmla="*/ 31 w 40"/>
                <a:gd name="T113" fmla="*/ 84 h 128"/>
                <a:gd name="T114" fmla="*/ 31 w 40"/>
                <a:gd name="T115" fmla="*/ 85 h 128"/>
                <a:gd name="T116" fmla="*/ 32 w 40"/>
                <a:gd name="T117" fmla="*/ 88 h 128"/>
                <a:gd name="T118" fmla="*/ 31 w 40"/>
                <a:gd name="T119" fmla="*/ 9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" h="128">
                  <a:moveTo>
                    <a:pt x="32" y="7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2" y="5"/>
                    <a:pt x="27" y="0"/>
                    <a:pt x="20" y="0"/>
                  </a:cubicBezTo>
                  <a:cubicBezTo>
                    <a:pt x="13" y="0"/>
                    <a:pt x="8" y="5"/>
                    <a:pt x="8" y="1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" y="76"/>
                    <a:pt x="0" y="81"/>
                    <a:pt x="0" y="88"/>
                  </a:cubicBezTo>
                  <a:cubicBezTo>
                    <a:pt x="0" y="95"/>
                    <a:pt x="3" y="100"/>
                    <a:pt x="8" y="10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23"/>
                    <a:pt x="13" y="128"/>
                    <a:pt x="20" y="128"/>
                  </a:cubicBezTo>
                  <a:cubicBezTo>
                    <a:pt x="27" y="128"/>
                    <a:pt x="32" y="123"/>
                    <a:pt x="32" y="116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7" y="100"/>
                    <a:pt x="40" y="95"/>
                    <a:pt x="40" y="88"/>
                  </a:cubicBezTo>
                  <a:cubicBezTo>
                    <a:pt x="40" y="81"/>
                    <a:pt x="37" y="76"/>
                    <a:pt x="32" y="72"/>
                  </a:cubicBezTo>
                  <a:close/>
                  <a:moveTo>
                    <a:pt x="16" y="12"/>
                  </a:moveTo>
                  <a:cubicBezTo>
                    <a:pt x="16" y="10"/>
                    <a:pt x="18" y="8"/>
                    <a:pt x="20" y="8"/>
                  </a:cubicBezTo>
                  <a:cubicBezTo>
                    <a:pt x="22" y="8"/>
                    <a:pt x="24" y="10"/>
                    <a:pt x="24" y="12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8"/>
                    <a:pt x="21" y="68"/>
                    <a:pt x="20" y="68"/>
                  </a:cubicBezTo>
                  <a:cubicBezTo>
                    <a:pt x="19" y="68"/>
                    <a:pt x="17" y="68"/>
                    <a:pt x="16" y="68"/>
                  </a:cubicBezTo>
                  <a:lnTo>
                    <a:pt x="16" y="12"/>
                  </a:lnTo>
                  <a:close/>
                  <a:moveTo>
                    <a:pt x="24" y="116"/>
                  </a:moveTo>
                  <a:cubicBezTo>
                    <a:pt x="24" y="118"/>
                    <a:pt x="22" y="120"/>
                    <a:pt x="20" y="120"/>
                  </a:cubicBezTo>
                  <a:cubicBezTo>
                    <a:pt x="18" y="120"/>
                    <a:pt x="16" y="118"/>
                    <a:pt x="16" y="116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7" y="108"/>
                    <a:pt x="19" y="108"/>
                    <a:pt x="20" y="108"/>
                  </a:cubicBezTo>
                  <a:cubicBezTo>
                    <a:pt x="21" y="108"/>
                    <a:pt x="23" y="108"/>
                    <a:pt x="24" y="108"/>
                  </a:cubicBezTo>
                  <a:lnTo>
                    <a:pt x="24" y="116"/>
                  </a:lnTo>
                  <a:close/>
                  <a:moveTo>
                    <a:pt x="31" y="91"/>
                  </a:moveTo>
                  <a:cubicBezTo>
                    <a:pt x="31" y="92"/>
                    <a:pt x="31" y="92"/>
                    <a:pt x="31" y="92"/>
                  </a:cubicBezTo>
                  <a:cubicBezTo>
                    <a:pt x="31" y="93"/>
                    <a:pt x="30" y="94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9" y="96"/>
                    <a:pt x="28" y="97"/>
                    <a:pt x="27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6" y="98"/>
                    <a:pt x="25" y="99"/>
                    <a:pt x="24" y="99"/>
                  </a:cubicBezTo>
                  <a:cubicBezTo>
                    <a:pt x="23" y="100"/>
                    <a:pt x="21" y="100"/>
                    <a:pt x="20" y="100"/>
                  </a:cubicBezTo>
                  <a:cubicBezTo>
                    <a:pt x="19" y="100"/>
                    <a:pt x="17" y="100"/>
                    <a:pt x="16" y="99"/>
                  </a:cubicBezTo>
                  <a:cubicBezTo>
                    <a:pt x="15" y="99"/>
                    <a:pt x="14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2" y="97"/>
                    <a:pt x="11" y="96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9" y="92"/>
                  </a:cubicBezTo>
                  <a:cubicBezTo>
                    <a:pt x="9" y="92"/>
                    <a:pt x="9" y="92"/>
                    <a:pt x="9" y="91"/>
                  </a:cubicBezTo>
                  <a:cubicBezTo>
                    <a:pt x="8" y="90"/>
                    <a:pt x="8" y="89"/>
                    <a:pt x="8" y="88"/>
                  </a:cubicBezTo>
                  <a:cubicBezTo>
                    <a:pt x="8" y="87"/>
                    <a:pt x="8" y="86"/>
                    <a:pt x="9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83"/>
                    <a:pt x="10" y="82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0"/>
                    <a:pt x="12" y="79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4" y="78"/>
                    <a:pt x="15" y="77"/>
                    <a:pt x="16" y="77"/>
                  </a:cubicBezTo>
                  <a:cubicBezTo>
                    <a:pt x="17" y="76"/>
                    <a:pt x="19" y="76"/>
                    <a:pt x="20" y="76"/>
                  </a:cubicBezTo>
                  <a:cubicBezTo>
                    <a:pt x="21" y="76"/>
                    <a:pt x="23" y="76"/>
                    <a:pt x="24" y="77"/>
                  </a:cubicBezTo>
                  <a:cubicBezTo>
                    <a:pt x="25" y="77"/>
                    <a:pt x="26" y="78"/>
                    <a:pt x="27" y="7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8" y="79"/>
                    <a:pt x="29" y="80"/>
                    <a:pt x="3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1" y="83"/>
                    <a:pt x="31" y="84"/>
                  </a:cubicBezTo>
                  <a:cubicBezTo>
                    <a:pt x="31" y="84"/>
                    <a:pt x="31" y="84"/>
                    <a:pt x="31" y="85"/>
                  </a:cubicBezTo>
                  <a:cubicBezTo>
                    <a:pt x="32" y="86"/>
                    <a:pt x="32" y="87"/>
                    <a:pt x="32" y="88"/>
                  </a:cubicBezTo>
                  <a:cubicBezTo>
                    <a:pt x="32" y="89"/>
                    <a:pt x="32" y="90"/>
                    <a:pt x="31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C1A141-8362-4C07-9B73-A93A3A77C999}"/>
              </a:ext>
            </a:extLst>
          </p:cNvPr>
          <p:cNvGrpSpPr/>
          <p:nvPr/>
        </p:nvGrpSpPr>
        <p:grpSpPr>
          <a:xfrm>
            <a:off x="1266876" y="1763385"/>
            <a:ext cx="421404" cy="394979"/>
            <a:chOff x="4037394" y="3542332"/>
            <a:chExt cx="400024" cy="374940"/>
          </a:xfrm>
          <a:solidFill>
            <a:schemeClr val="accent1"/>
          </a:solidFill>
        </p:grpSpPr>
        <p:sp>
          <p:nvSpPr>
            <p:cNvPr id="22" name="Freeform 70">
              <a:extLst>
                <a:ext uri="{FF2B5EF4-FFF2-40B4-BE49-F238E27FC236}">
                  <a16:creationId xmlns:a16="http://schemas.microsoft.com/office/drawing/2014/main" id="{9B489E0B-4CCB-4D0F-BEEC-FEB81AFD8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7394" y="3542332"/>
              <a:ext cx="400024" cy="374940"/>
            </a:xfrm>
            <a:custGeom>
              <a:avLst/>
              <a:gdLst>
                <a:gd name="T0" fmla="*/ 126 w 128"/>
                <a:gd name="T1" fmla="*/ 26 h 120"/>
                <a:gd name="T2" fmla="*/ 102 w 128"/>
                <a:gd name="T3" fmla="*/ 2 h 120"/>
                <a:gd name="T4" fmla="*/ 96 w 128"/>
                <a:gd name="T5" fmla="*/ 0 h 120"/>
                <a:gd name="T6" fmla="*/ 12 w 128"/>
                <a:gd name="T7" fmla="*/ 0 h 120"/>
                <a:gd name="T8" fmla="*/ 0 w 128"/>
                <a:gd name="T9" fmla="*/ 12 h 120"/>
                <a:gd name="T10" fmla="*/ 0 w 128"/>
                <a:gd name="T11" fmla="*/ 108 h 120"/>
                <a:gd name="T12" fmla="*/ 12 w 128"/>
                <a:gd name="T13" fmla="*/ 120 h 120"/>
                <a:gd name="T14" fmla="*/ 116 w 128"/>
                <a:gd name="T15" fmla="*/ 120 h 120"/>
                <a:gd name="T16" fmla="*/ 128 w 128"/>
                <a:gd name="T17" fmla="*/ 108 h 120"/>
                <a:gd name="T18" fmla="*/ 128 w 128"/>
                <a:gd name="T19" fmla="*/ 32 h 120"/>
                <a:gd name="T20" fmla="*/ 126 w 128"/>
                <a:gd name="T21" fmla="*/ 26 h 120"/>
                <a:gd name="T22" fmla="*/ 120 w 128"/>
                <a:gd name="T23" fmla="*/ 108 h 120"/>
                <a:gd name="T24" fmla="*/ 116 w 128"/>
                <a:gd name="T25" fmla="*/ 112 h 120"/>
                <a:gd name="T26" fmla="*/ 12 w 128"/>
                <a:gd name="T27" fmla="*/ 112 h 120"/>
                <a:gd name="T28" fmla="*/ 8 w 128"/>
                <a:gd name="T29" fmla="*/ 108 h 120"/>
                <a:gd name="T30" fmla="*/ 8 w 128"/>
                <a:gd name="T31" fmla="*/ 12 h 120"/>
                <a:gd name="T32" fmla="*/ 12 w 128"/>
                <a:gd name="T33" fmla="*/ 8 h 120"/>
                <a:gd name="T34" fmla="*/ 92 w 128"/>
                <a:gd name="T35" fmla="*/ 8 h 120"/>
                <a:gd name="T36" fmla="*/ 92 w 128"/>
                <a:gd name="T37" fmla="*/ 24 h 120"/>
                <a:gd name="T38" fmla="*/ 92 w 128"/>
                <a:gd name="T39" fmla="*/ 24 h 120"/>
                <a:gd name="T40" fmla="*/ 104 w 128"/>
                <a:gd name="T41" fmla="*/ 36 h 120"/>
                <a:gd name="T42" fmla="*/ 108 w 128"/>
                <a:gd name="T43" fmla="*/ 36 h 120"/>
                <a:gd name="T44" fmla="*/ 120 w 128"/>
                <a:gd name="T45" fmla="*/ 36 h 120"/>
                <a:gd name="T46" fmla="*/ 120 w 128"/>
                <a:gd name="T47" fmla="*/ 108 h 120"/>
                <a:gd name="T48" fmla="*/ 108 w 128"/>
                <a:gd name="T49" fmla="*/ 32 h 120"/>
                <a:gd name="T50" fmla="*/ 104 w 128"/>
                <a:gd name="T51" fmla="*/ 32 h 120"/>
                <a:gd name="T52" fmla="*/ 96 w 128"/>
                <a:gd name="T53" fmla="*/ 24 h 120"/>
                <a:gd name="T54" fmla="*/ 96 w 128"/>
                <a:gd name="T55" fmla="*/ 24 h 120"/>
                <a:gd name="T56" fmla="*/ 96 w 128"/>
                <a:gd name="T57" fmla="*/ 8 h 120"/>
                <a:gd name="T58" fmla="*/ 120 w 128"/>
                <a:gd name="T59" fmla="*/ 32 h 120"/>
                <a:gd name="T60" fmla="*/ 108 w 128"/>
                <a:gd name="T61" fmla="*/ 3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8" h="120">
                  <a:moveTo>
                    <a:pt x="126" y="26"/>
                  </a:moveTo>
                  <a:cubicBezTo>
                    <a:pt x="102" y="2"/>
                    <a:pt x="102" y="2"/>
                    <a:pt x="102" y="2"/>
                  </a:cubicBezTo>
                  <a:cubicBezTo>
                    <a:pt x="100" y="1"/>
                    <a:pt x="98" y="0"/>
                    <a:pt x="9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5"/>
                    <a:pt x="5" y="120"/>
                    <a:pt x="12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23" y="120"/>
                    <a:pt x="128" y="115"/>
                    <a:pt x="128" y="108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0"/>
                    <a:pt x="127" y="28"/>
                    <a:pt x="126" y="26"/>
                  </a:cubicBezTo>
                  <a:close/>
                  <a:moveTo>
                    <a:pt x="120" y="108"/>
                  </a:moveTo>
                  <a:cubicBezTo>
                    <a:pt x="120" y="110"/>
                    <a:pt x="118" y="112"/>
                    <a:pt x="116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0" y="112"/>
                    <a:pt x="8" y="110"/>
                    <a:pt x="8" y="10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31"/>
                    <a:pt x="97" y="36"/>
                    <a:pt x="104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20" y="36"/>
                    <a:pt x="120" y="36"/>
                    <a:pt x="120" y="36"/>
                  </a:cubicBezTo>
                  <a:lnTo>
                    <a:pt x="120" y="108"/>
                  </a:lnTo>
                  <a:close/>
                  <a:moveTo>
                    <a:pt x="108" y="32"/>
                  </a:moveTo>
                  <a:cubicBezTo>
                    <a:pt x="104" y="32"/>
                    <a:pt x="104" y="32"/>
                    <a:pt x="104" y="32"/>
                  </a:cubicBezTo>
                  <a:cubicBezTo>
                    <a:pt x="100" y="32"/>
                    <a:pt x="96" y="28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120" y="32"/>
                    <a:pt x="120" y="32"/>
                    <a:pt x="120" y="32"/>
                  </a:cubicBezTo>
                  <a:lnTo>
                    <a:pt x="10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id="{B70506C6-6EE2-4571-A90F-F9A791B4D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864" y="3617583"/>
              <a:ext cx="73932" cy="13202"/>
            </a:xfrm>
            <a:custGeom>
              <a:avLst/>
              <a:gdLst>
                <a:gd name="T0" fmla="*/ 2 w 24"/>
                <a:gd name="T1" fmla="*/ 4 h 4"/>
                <a:gd name="T2" fmla="*/ 22 w 24"/>
                <a:gd name="T3" fmla="*/ 4 h 4"/>
                <a:gd name="T4" fmla="*/ 24 w 24"/>
                <a:gd name="T5" fmla="*/ 2 h 4"/>
                <a:gd name="T6" fmla="*/ 22 w 24"/>
                <a:gd name="T7" fmla="*/ 0 h 4"/>
                <a:gd name="T8" fmla="*/ 2 w 24"/>
                <a:gd name="T9" fmla="*/ 0 h 4"/>
                <a:gd name="T10" fmla="*/ 0 w 24"/>
                <a:gd name="T11" fmla="*/ 2 h 4"/>
                <a:gd name="T12" fmla="*/ 2 w 2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72">
              <a:extLst>
                <a:ext uri="{FF2B5EF4-FFF2-40B4-BE49-F238E27FC236}">
                  <a16:creationId xmlns:a16="http://schemas.microsoft.com/office/drawing/2014/main" id="{AD6C6198-7B97-4862-95E2-8751D92FE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864" y="3655870"/>
              <a:ext cx="73932" cy="11882"/>
            </a:xfrm>
            <a:custGeom>
              <a:avLst/>
              <a:gdLst>
                <a:gd name="T0" fmla="*/ 2 w 24"/>
                <a:gd name="T1" fmla="*/ 4 h 4"/>
                <a:gd name="T2" fmla="*/ 22 w 24"/>
                <a:gd name="T3" fmla="*/ 4 h 4"/>
                <a:gd name="T4" fmla="*/ 24 w 24"/>
                <a:gd name="T5" fmla="*/ 2 h 4"/>
                <a:gd name="T6" fmla="*/ 22 w 24"/>
                <a:gd name="T7" fmla="*/ 0 h 4"/>
                <a:gd name="T8" fmla="*/ 2 w 24"/>
                <a:gd name="T9" fmla="*/ 0 h 4"/>
                <a:gd name="T10" fmla="*/ 0 w 24"/>
                <a:gd name="T11" fmla="*/ 2 h 4"/>
                <a:gd name="T12" fmla="*/ 2 w 2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73">
              <a:extLst>
                <a:ext uri="{FF2B5EF4-FFF2-40B4-BE49-F238E27FC236}">
                  <a16:creationId xmlns:a16="http://schemas.microsoft.com/office/drawing/2014/main" id="{89B30C32-DB70-499A-9408-EBE3F78A3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864" y="3692836"/>
              <a:ext cx="162386" cy="11882"/>
            </a:xfrm>
            <a:custGeom>
              <a:avLst/>
              <a:gdLst>
                <a:gd name="T0" fmla="*/ 0 w 52"/>
                <a:gd name="T1" fmla="*/ 2 h 4"/>
                <a:gd name="T2" fmla="*/ 2 w 52"/>
                <a:gd name="T3" fmla="*/ 4 h 4"/>
                <a:gd name="T4" fmla="*/ 50 w 52"/>
                <a:gd name="T5" fmla="*/ 4 h 4"/>
                <a:gd name="T6" fmla="*/ 52 w 52"/>
                <a:gd name="T7" fmla="*/ 2 h 4"/>
                <a:gd name="T8" fmla="*/ 50 w 52"/>
                <a:gd name="T9" fmla="*/ 0 h 4"/>
                <a:gd name="T10" fmla="*/ 2 w 52"/>
                <a:gd name="T11" fmla="*/ 0 h 4"/>
                <a:gd name="T12" fmla="*/ 0 w 5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74">
              <a:extLst>
                <a:ext uri="{FF2B5EF4-FFF2-40B4-BE49-F238E27FC236}">
                  <a16:creationId xmlns:a16="http://schemas.microsoft.com/office/drawing/2014/main" id="{D69742E1-E33B-4B30-8AC3-CCA24A68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242" y="3768087"/>
              <a:ext cx="301008" cy="11882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75">
              <a:extLst>
                <a:ext uri="{FF2B5EF4-FFF2-40B4-BE49-F238E27FC236}">
                  <a16:creationId xmlns:a16="http://schemas.microsoft.com/office/drawing/2014/main" id="{8B61FBDA-C681-4672-B4F6-0C867919A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242" y="3805053"/>
              <a:ext cx="301008" cy="13202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76">
              <a:extLst>
                <a:ext uri="{FF2B5EF4-FFF2-40B4-BE49-F238E27FC236}">
                  <a16:creationId xmlns:a16="http://schemas.microsoft.com/office/drawing/2014/main" id="{7B04D97C-5696-4B37-87A0-B800CBFB3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242" y="3843340"/>
              <a:ext cx="301008" cy="11882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77">
              <a:extLst>
                <a:ext uri="{FF2B5EF4-FFF2-40B4-BE49-F238E27FC236}">
                  <a16:creationId xmlns:a16="http://schemas.microsoft.com/office/drawing/2014/main" id="{CFF90B95-A32A-47B1-BDDA-8C8B64ED0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242" y="3729802"/>
              <a:ext cx="301008" cy="13202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78">
              <a:extLst>
                <a:ext uri="{FF2B5EF4-FFF2-40B4-BE49-F238E27FC236}">
                  <a16:creationId xmlns:a16="http://schemas.microsoft.com/office/drawing/2014/main" id="{11BB96C3-3B66-40E0-97C2-996B3BC562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6242" y="3605702"/>
              <a:ext cx="113538" cy="99016"/>
            </a:xfrm>
            <a:custGeom>
              <a:avLst/>
              <a:gdLst>
                <a:gd name="T0" fmla="*/ 4 w 36"/>
                <a:gd name="T1" fmla="*/ 32 h 32"/>
                <a:gd name="T2" fmla="*/ 32 w 36"/>
                <a:gd name="T3" fmla="*/ 32 h 32"/>
                <a:gd name="T4" fmla="*/ 36 w 36"/>
                <a:gd name="T5" fmla="*/ 28 h 32"/>
                <a:gd name="T6" fmla="*/ 36 w 36"/>
                <a:gd name="T7" fmla="*/ 4 h 32"/>
                <a:gd name="T8" fmla="*/ 32 w 36"/>
                <a:gd name="T9" fmla="*/ 0 h 32"/>
                <a:gd name="T10" fmla="*/ 4 w 36"/>
                <a:gd name="T11" fmla="*/ 0 h 32"/>
                <a:gd name="T12" fmla="*/ 0 w 36"/>
                <a:gd name="T13" fmla="*/ 4 h 32"/>
                <a:gd name="T14" fmla="*/ 0 w 36"/>
                <a:gd name="T15" fmla="*/ 28 h 32"/>
                <a:gd name="T16" fmla="*/ 4 w 36"/>
                <a:gd name="T17" fmla="*/ 32 h 32"/>
                <a:gd name="T18" fmla="*/ 8 w 36"/>
                <a:gd name="T19" fmla="*/ 8 h 32"/>
                <a:gd name="T20" fmla="*/ 28 w 36"/>
                <a:gd name="T21" fmla="*/ 8 h 32"/>
                <a:gd name="T22" fmla="*/ 28 w 36"/>
                <a:gd name="T23" fmla="*/ 24 h 32"/>
                <a:gd name="T24" fmla="*/ 8 w 36"/>
                <a:gd name="T25" fmla="*/ 24 h 32"/>
                <a:gd name="T26" fmla="*/ 8 w 36"/>
                <a:gd name="T2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2">
                  <a:moveTo>
                    <a:pt x="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4" y="32"/>
                    <a:pt x="36" y="30"/>
                    <a:pt x="36" y="28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8" y="24"/>
                    <a:pt x="8" y="24"/>
                    <a:pt x="8" y="24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1" name="Graphic 48">
            <a:extLst>
              <a:ext uri="{FF2B5EF4-FFF2-40B4-BE49-F238E27FC236}">
                <a16:creationId xmlns:a16="http://schemas.microsoft.com/office/drawing/2014/main" id="{2E5C3138-7069-43A0-A7FE-629CA29C31C2}"/>
              </a:ext>
            </a:extLst>
          </p:cNvPr>
          <p:cNvSpPr/>
          <p:nvPr/>
        </p:nvSpPr>
        <p:spPr>
          <a:xfrm>
            <a:off x="4217491" y="4024258"/>
            <a:ext cx="400024" cy="400024"/>
          </a:xfrm>
          <a:custGeom>
            <a:avLst/>
            <a:gdLst>
              <a:gd name="connsiteX0" fmla="*/ 2814617 w 3089502"/>
              <a:gd name="connsiteY0" fmla="*/ 1182488 h 3089502"/>
              <a:gd name="connsiteX1" fmla="*/ 2814499 w 3089502"/>
              <a:gd name="connsiteY1" fmla="*/ 1182488 h 3089502"/>
              <a:gd name="connsiteX2" fmla="*/ 1544751 w 3089502"/>
              <a:gd name="connsiteY2" fmla="*/ 0 h 3089502"/>
              <a:gd name="connsiteX3" fmla="*/ 275003 w 3089502"/>
              <a:gd name="connsiteY3" fmla="*/ 1182488 h 3089502"/>
              <a:gd name="connsiteX4" fmla="*/ 274885 w 3089502"/>
              <a:gd name="connsiteY4" fmla="*/ 1182488 h 3089502"/>
              <a:gd name="connsiteX5" fmla="*/ 0 w 3089502"/>
              <a:gd name="connsiteY5" fmla="*/ 1457373 h 3089502"/>
              <a:gd name="connsiteX6" fmla="*/ 0 w 3089502"/>
              <a:gd name="connsiteY6" fmla="*/ 1934074 h 3089502"/>
              <a:gd name="connsiteX7" fmla="*/ 274885 w 3089502"/>
              <a:gd name="connsiteY7" fmla="*/ 2208983 h 3089502"/>
              <a:gd name="connsiteX8" fmla="*/ 814827 w 3089502"/>
              <a:gd name="connsiteY8" fmla="*/ 2208983 h 3089502"/>
              <a:gd name="connsiteX9" fmla="*/ 814827 w 3089502"/>
              <a:gd name="connsiteY9" fmla="*/ 1273001 h 3089502"/>
              <a:gd name="connsiteX10" fmla="*/ 1544751 w 3089502"/>
              <a:gd name="connsiteY10" fmla="*/ 543077 h 3089502"/>
              <a:gd name="connsiteX11" fmla="*/ 2274675 w 3089502"/>
              <a:gd name="connsiteY11" fmla="*/ 1273001 h 3089502"/>
              <a:gd name="connsiteX12" fmla="*/ 2274675 w 3089502"/>
              <a:gd name="connsiteY12" fmla="*/ 2208959 h 3089502"/>
              <a:gd name="connsiteX13" fmla="*/ 2464210 w 3089502"/>
              <a:gd name="connsiteY13" fmla="*/ 2208959 h 3089502"/>
              <a:gd name="connsiteX14" fmla="*/ 2464210 w 3089502"/>
              <a:gd name="connsiteY14" fmla="*/ 2305718 h 3089502"/>
              <a:gd name="connsiteX15" fmla="*/ 2042618 w 3089502"/>
              <a:gd name="connsiteY15" fmla="*/ 2727310 h 3089502"/>
              <a:gd name="connsiteX16" fmla="*/ 1951846 w 3089502"/>
              <a:gd name="connsiteY16" fmla="*/ 2727310 h 3089502"/>
              <a:gd name="connsiteX17" fmla="*/ 1695724 w 3089502"/>
              <a:gd name="connsiteY17" fmla="*/ 2546143 h 3089502"/>
              <a:gd name="connsiteX18" fmla="*/ 1393779 w 3089502"/>
              <a:gd name="connsiteY18" fmla="*/ 2546143 h 3089502"/>
              <a:gd name="connsiteX19" fmla="*/ 1122099 w 3089502"/>
              <a:gd name="connsiteY19" fmla="*/ 2817822 h 3089502"/>
              <a:gd name="connsiteX20" fmla="*/ 1393779 w 3089502"/>
              <a:gd name="connsiteY20" fmla="*/ 3089502 h 3089502"/>
              <a:gd name="connsiteX21" fmla="*/ 1695724 w 3089502"/>
              <a:gd name="connsiteY21" fmla="*/ 3089502 h 3089502"/>
              <a:gd name="connsiteX22" fmla="*/ 1951846 w 3089502"/>
              <a:gd name="connsiteY22" fmla="*/ 2908335 h 3089502"/>
              <a:gd name="connsiteX23" fmla="*/ 2042618 w 3089502"/>
              <a:gd name="connsiteY23" fmla="*/ 2908335 h 3089502"/>
              <a:gd name="connsiteX24" fmla="*/ 2645235 w 3089502"/>
              <a:gd name="connsiteY24" fmla="*/ 2305718 h 3089502"/>
              <a:gd name="connsiteX25" fmla="*/ 2645235 w 3089502"/>
              <a:gd name="connsiteY25" fmla="*/ 2208983 h 3089502"/>
              <a:gd name="connsiteX26" fmla="*/ 2814617 w 3089502"/>
              <a:gd name="connsiteY26" fmla="*/ 2208983 h 3089502"/>
              <a:gd name="connsiteX27" fmla="*/ 3089502 w 3089502"/>
              <a:gd name="connsiteY27" fmla="*/ 1934074 h 3089502"/>
              <a:gd name="connsiteX28" fmla="*/ 3089502 w 3089502"/>
              <a:gd name="connsiteY28" fmla="*/ 1457373 h 3089502"/>
              <a:gd name="connsiteX29" fmla="*/ 2814617 w 3089502"/>
              <a:gd name="connsiteY29" fmla="*/ 1182488 h 3089502"/>
              <a:gd name="connsiteX30" fmla="*/ 1695724 w 3089502"/>
              <a:gd name="connsiteY30" fmla="*/ 2908477 h 3089502"/>
              <a:gd name="connsiteX31" fmla="*/ 1393779 w 3089502"/>
              <a:gd name="connsiteY31" fmla="*/ 2908477 h 3089502"/>
              <a:gd name="connsiteX32" fmla="*/ 1303124 w 3089502"/>
              <a:gd name="connsiteY32" fmla="*/ 2817822 h 3089502"/>
              <a:gd name="connsiteX33" fmla="*/ 1393779 w 3089502"/>
              <a:gd name="connsiteY33" fmla="*/ 2727168 h 3089502"/>
              <a:gd name="connsiteX34" fmla="*/ 1695724 w 3089502"/>
              <a:gd name="connsiteY34" fmla="*/ 2727168 h 3089502"/>
              <a:gd name="connsiteX35" fmla="*/ 1786378 w 3089502"/>
              <a:gd name="connsiteY35" fmla="*/ 2817822 h 3089502"/>
              <a:gd name="connsiteX36" fmla="*/ 1695724 w 3089502"/>
              <a:gd name="connsiteY36" fmla="*/ 2908477 h 3089502"/>
              <a:gd name="connsiteX37" fmla="*/ 633801 w 3089502"/>
              <a:gd name="connsiteY37" fmla="*/ 2027934 h 3089502"/>
              <a:gd name="connsiteX38" fmla="*/ 274885 w 3089502"/>
              <a:gd name="connsiteY38" fmla="*/ 2027934 h 3089502"/>
              <a:gd name="connsiteX39" fmla="*/ 181026 w 3089502"/>
              <a:gd name="connsiteY39" fmla="*/ 1934074 h 3089502"/>
              <a:gd name="connsiteX40" fmla="*/ 181026 w 3089502"/>
              <a:gd name="connsiteY40" fmla="*/ 1457373 h 3089502"/>
              <a:gd name="connsiteX41" fmla="*/ 274885 w 3089502"/>
              <a:gd name="connsiteY41" fmla="*/ 1363513 h 3089502"/>
              <a:gd name="connsiteX42" fmla="*/ 633801 w 3089502"/>
              <a:gd name="connsiteY42" fmla="*/ 1363513 h 3089502"/>
              <a:gd name="connsiteX43" fmla="*/ 1544751 w 3089502"/>
              <a:gd name="connsiteY43" fmla="*/ 362051 h 3089502"/>
              <a:gd name="connsiteX44" fmla="*/ 638304 w 3089502"/>
              <a:gd name="connsiteY44" fmla="*/ 1182488 h 3089502"/>
              <a:gd name="connsiteX45" fmla="*/ 456571 w 3089502"/>
              <a:gd name="connsiteY45" fmla="*/ 1182488 h 3089502"/>
              <a:gd name="connsiteX46" fmla="*/ 1544751 w 3089502"/>
              <a:gd name="connsiteY46" fmla="*/ 181026 h 3089502"/>
              <a:gd name="connsiteX47" fmla="*/ 2632931 w 3089502"/>
              <a:gd name="connsiteY47" fmla="*/ 1182488 h 3089502"/>
              <a:gd name="connsiteX48" fmla="*/ 2451199 w 3089502"/>
              <a:gd name="connsiteY48" fmla="*/ 1182488 h 3089502"/>
              <a:gd name="connsiteX49" fmla="*/ 1544751 w 3089502"/>
              <a:gd name="connsiteY49" fmla="*/ 362051 h 3089502"/>
              <a:gd name="connsiteX50" fmla="*/ 2908477 w 3089502"/>
              <a:gd name="connsiteY50" fmla="*/ 1934074 h 3089502"/>
              <a:gd name="connsiteX51" fmla="*/ 2814617 w 3089502"/>
              <a:gd name="connsiteY51" fmla="*/ 2027957 h 3089502"/>
              <a:gd name="connsiteX52" fmla="*/ 2455701 w 3089502"/>
              <a:gd name="connsiteY52" fmla="*/ 2027957 h 3089502"/>
              <a:gd name="connsiteX53" fmla="*/ 2455701 w 3089502"/>
              <a:gd name="connsiteY53" fmla="*/ 1363513 h 3089502"/>
              <a:gd name="connsiteX54" fmla="*/ 2814617 w 3089502"/>
              <a:gd name="connsiteY54" fmla="*/ 1363513 h 3089502"/>
              <a:gd name="connsiteX55" fmla="*/ 2908477 w 3089502"/>
              <a:gd name="connsiteY55" fmla="*/ 1457373 h 308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089502" h="3089502">
                <a:moveTo>
                  <a:pt x="2814617" y="1182488"/>
                </a:moveTo>
                <a:lnTo>
                  <a:pt x="2814499" y="1182488"/>
                </a:lnTo>
                <a:cubicBezTo>
                  <a:pt x="2767899" y="522640"/>
                  <a:pt x="2216243" y="0"/>
                  <a:pt x="1544751" y="0"/>
                </a:cubicBezTo>
                <a:cubicBezTo>
                  <a:pt x="873260" y="0"/>
                  <a:pt x="321603" y="522640"/>
                  <a:pt x="275003" y="1182488"/>
                </a:cubicBezTo>
                <a:lnTo>
                  <a:pt x="274885" y="1182488"/>
                </a:lnTo>
                <a:cubicBezTo>
                  <a:pt x="123324" y="1182488"/>
                  <a:pt x="0" y="1305788"/>
                  <a:pt x="0" y="1457373"/>
                </a:cubicBezTo>
                <a:lnTo>
                  <a:pt x="0" y="1934074"/>
                </a:lnTo>
                <a:cubicBezTo>
                  <a:pt x="0" y="2085659"/>
                  <a:pt x="123324" y="2208983"/>
                  <a:pt x="274885" y="2208983"/>
                </a:cubicBezTo>
                <a:lnTo>
                  <a:pt x="814827" y="2208983"/>
                </a:lnTo>
                <a:lnTo>
                  <a:pt x="814827" y="1273001"/>
                </a:lnTo>
                <a:cubicBezTo>
                  <a:pt x="814827" y="870525"/>
                  <a:pt x="1142276" y="543077"/>
                  <a:pt x="1544751" y="543077"/>
                </a:cubicBezTo>
                <a:cubicBezTo>
                  <a:pt x="1947226" y="543077"/>
                  <a:pt x="2274675" y="870525"/>
                  <a:pt x="2274675" y="1273001"/>
                </a:cubicBezTo>
                <a:lnTo>
                  <a:pt x="2274675" y="2208959"/>
                </a:lnTo>
                <a:lnTo>
                  <a:pt x="2464210" y="2208959"/>
                </a:lnTo>
                <a:lnTo>
                  <a:pt x="2464210" y="2305718"/>
                </a:lnTo>
                <a:cubicBezTo>
                  <a:pt x="2464210" y="2538176"/>
                  <a:pt x="2275076" y="2727310"/>
                  <a:pt x="2042618" y="2727310"/>
                </a:cubicBezTo>
                <a:lnTo>
                  <a:pt x="1951846" y="2727310"/>
                </a:lnTo>
                <a:cubicBezTo>
                  <a:pt x="1914486" y="2621876"/>
                  <a:pt x="1813814" y="2546143"/>
                  <a:pt x="1695724" y="2546143"/>
                </a:cubicBezTo>
                <a:lnTo>
                  <a:pt x="1393779" y="2546143"/>
                </a:lnTo>
                <a:cubicBezTo>
                  <a:pt x="1243961" y="2546143"/>
                  <a:pt x="1122099" y="2668005"/>
                  <a:pt x="1122099" y="2817822"/>
                </a:cubicBezTo>
                <a:cubicBezTo>
                  <a:pt x="1122099" y="2967616"/>
                  <a:pt x="1243961" y="3089502"/>
                  <a:pt x="1393779" y="3089502"/>
                </a:cubicBezTo>
                <a:lnTo>
                  <a:pt x="1695724" y="3089502"/>
                </a:lnTo>
                <a:cubicBezTo>
                  <a:pt x="1813814" y="3089502"/>
                  <a:pt x="1914486" y="3013768"/>
                  <a:pt x="1951846" y="2908335"/>
                </a:cubicBezTo>
                <a:lnTo>
                  <a:pt x="2042618" y="2908335"/>
                </a:lnTo>
                <a:cubicBezTo>
                  <a:pt x="2374899" y="2908335"/>
                  <a:pt x="2645235" y="2637999"/>
                  <a:pt x="2645235" y="2305718"/>
                </a:cubicBezTo>
                <a:lnTo>
                  <a:pt x="2645235" y="2208983"/>
                </a:lnTo>
                <a:lnTo>
                  <a:pt x="2814617" y="2208983"/>
                </a:lnTo>
                <a:cubicBezTo>
                  <a:pt x="2966178" y="2208983"/>
                  <a:pt x="3089502" y="2085659"/>
                  <a:pt x="3089502" y="1934074"/>
                </a:cubicBezTo>
                <a:lnTo>
                  <a:pt x="3089502" y="1457373"/>
                </a:lnTo>
                <a:cubicBezTo>
                  <a:pt x="3089502" y="1305788"/>
                  <a:pt x="2966178" y="1182488"/>
                  <a:pt x="2814617" y="1182488"/>
                </a:cubicBezTo>
                <a:close/>
                <a:moveTo>
                  <a:pt x="1695724" y="2908477"/>
                </a:moveTo>
                <a:lnTo>
                  <a:pt x="1393779" y="2908477"/>
                </a:lnTo>
                <a:cubicBezTo>
                  <a:pt x="1343784" y="2908477"/>
                  <a:pt x="1303124" y="2867817"/>
                  <a:pt x="1303124" y="2817822"/>
                </a:cubicBezTo>
                <a:cubicBezTo>
                  <a:pt x="1303124" y="2767828"/>
                  <a:pt x="1343784" y="2727168"/>
                  <a:pt x="1393779" y="2727168"/>
                </a:cubicBezTo>
                <a:lnTo>
                  <a:pt x="1695724" y="2727168"/>
                </a:lnTo>
                <a:cubicBezTo>
                  <a:pt x="1745718" y="2727168"/>
                  <a:pt x="1786378" y="2767828"/>
                  <a:pt x="1786378" y="2817822"/>
                </a:cubicBezTo>
                <a:cubicBezTo>
                  <a:pt x="1786378" y="2867817"/>
                  <a:pt x="1745718" y="2908477"/>
                  <a:pt x="1695724" y="2908477"/>
                </a:cubicBezTo>
                <a:close/>
                <a:moveTo>
                  <a:pt x="633801" y="2027934"/>
                </a:moveTo>
                <a:lnTo>
                  <a:pt x="274885" y="2027934"/>
                </a:lnTo>
                <a:cubicBezTo>
                  <a:pt x="223123" y="2027934"/>
                  <a:pt x="181026" y="1985836"/>
                  <a:pt x="181026" y="1934074"/>
                </a:cubicBezTo>
                <a:lnTo>
                  <a:pt x="181026" y="1457373"/>
                </a:lnTo>
                <a:cubicBezTo>
                  <a:pt x="181026" y="1405611"/>
                  <a:pt x="223147" y="1363513"/>
                  <a:pt x="274885" y="1363513"/>
                </a:cubicBezTo>
                <a:lnTo>
                  <a:pt x="633801" y="1363513"/>
                </a:lnTo>
                <a:close/>
                <a:moveTo>
                  <a:pt x="1544751" y="362051"/>
                </a:moveTo>
                <a:cubicBezTo>
                  <a:pt x="1073000" y="362051"/>
                  <a:pt x="683890" y="722523"/>
                  <a:pt x="638304" y="1182488"/>
                </a:cubicBezTo>
                <a:lnTo>
                  <a:pt x="456571" y="1182488"/>
                </a:lnTo>
                <a:cubicBezTo>
                  <a:pt x="502723" y="622558"/>
                  <a:pt x="973130" y="181026"/>
                  <a:pt x="1544751" y="181026"/>
                </a:cubicBezTo>
                <a:cubicBezTo>
                  <a:pt x="2116372" y="181026"/>
                  <a:pt x="2586779" y="622558"/>
                  <a:pt x="2632931" y="1182488"/>
                </a:cubicBezTo>
                <a:lnTo>
                  <a:pt x="2451199" y="1182488"/>
                </a:lnTo>
                <a:cubicBezTo>
                  <a:pt x="2405612" y="722523"/>
                  <a:pt x="2016502" y="362051"/>
                  <a:pt x="1544751" y="362051"/>
                </a:cubicBezTo>
                <a:close/>
                <a:moveTo>
                  <a:pt x="2908477" y="1934074"/>
                </a:moveTo>
                <a:cubicBezTo>
                  <a:pt x="2908477" y="1985836"/>
                  <a:pt x="2866355" y="2027957"/>
                  <a:pt x="2814617" y="2027957"/>
                </a:cubicBezTo>
                <a:lnTo>
                  <a:pt x="2455701" y="2027957"/>
                </a:lnTo>
                <a:lnTo>
                  <a:pt x="2455701" y="1363513"/>
                </a:lnTo>
                <a:lnTo>
                  <a:pt x="2814617" y="1363513"/>
                </a:lnTo>
                <a:cubicBezTo>
                  <a:pt x="2866379" y="1363513"/>
                  <a:pt x="2908477" y="1405611"/>
                  <a:pt x="2908477" y="1457373"/>
                </a:cubicBezTo>
                <a:close/>
              </a:path>
            </a:pathLst>
          </a:custGeom>
          <a:solidFill>
            <a:schemeClr val="accent1"/>
          </a:solidFill>
          <a:ln w="602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E1425E2-85AA-4178-A6DC-6A9D1E52E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32" y="2033338"/>
            <a:ext cx="6137089" cy="3833403"/>
          </a:xfrm>
          <a:prstGeom prst="rect">
            <a:avLst/>
          </a:prstGeom>
        </p:spPr>
      </p:pic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F4E1D63A-8857-43F5-9C48-DCA865829C2E}"/>
              </a:ext>
            </a:extLst>
          </p:cNvPr>
          <p:cNvSpPr txBox="1">
            <a:spLocks/>
          </p:cNvSpPr>
          <p:nvPr/>
        </p:nvSpPr>
        <p:spPr>
          <a:xfrm>
            <a:off x="-654420" y="39250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 defTabSz="121914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990550" indent="-380981" algn="l" defTabSz="121914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25" indent="-304784" algn="l" defTabSz="121914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493" indent="-304784" algn="l" defTabSz="121914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62" indent="-304784" algn="l" defTabSz="121914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632" indent="-304784" algn="l" defTabSz="121914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915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  <a:ea typeface="Tahoma" charset="0"/>
                <a:cs typeface="Tahoma" charset="0"/>
              </a:rPr>
              <a:t>Iqraa Tv Channel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B41B09-3413-4F98-A89B-5684553E9B8F}"/>
              </a:ext>
            </a:extLst>
          </p:cNvPr>
          <p:cNvSpPr txBox="1"/>
          <p:nvPr/>
        </p:nvSpPr>
        <p:spPr>
          <a:xfrm>
            <a:off x="427121" y="2291242"/>
            <a:ext cx="204977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 defTabSz="1219170" latinLnBrk="1"/>
            <a:r>
              <a:rPr lang="en-US" altLang="ko-KR" sz="1600" dirty="0">
                <a:solidFill>
                  <a:srgbClr val="002060"/>
                </a:solidFill>
                <a:latin typeface="Arial"/>
                <a:cs typeface="Arial" pitchFamily="34" charset="0"/>
              </a:rPr>
              <a:t>Iqraa TV is a satellite and internet television channel founded in 1998.</a:t>
            </a:r>
            <a:endParaRPr lang="ko-KR" altLang="en-US" sz="1600" dirty="0">
              <a:solidFill>
                <a:srgbClr val="002060"/>
              </a:solidFill>
              <a:latin typeface="Arial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A815D90-3F19-40B1-B3E0-DC1EE61D626D}"/>
              </a:ext>
            </a:extLst>
          </p:cNvPr>
          <p:cNvSpPr txBox="1"/>
          <p:nvPr/>
        </p:nvSpPr>
        <p:spPr>
          <a:xfrm>
            <a:off x="391538" y="6543818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000" u="sng" dirty="0">
                <a:solidFill>
                  <a:prstClr val="black"/>
                </a:solidFill>
                <a:latin typeface="Arial"/>
                <a:hlinkClick r:id="rId4"/>
              </a:rPr>
              <a:t>www.facebook.com/iqraatv</a:t>
            </a:r>
            <a:endParaRPr lang="en-US" sz="10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57829AB-218C-4BF0-82F1-311E96679B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9" y="6495480"/>
            <a:ext cx="342900" cy="342900"/>
          </a:xfrm>
          <a:prstGeom prst="rect">
            <a:avLst/>
          </a:prstGeom>
        </p:spPr>
      </p:pic>
      <p:pic>
        <p:nvPicPr>
          <p:cNvPr id="44" name="Picture 8" descr="http://t3.gstatic.com/images?q=tbn:ANd9GcSmq2f8mb-koagkpLZRmW72GUHKQWd6MrjpW0nig32R4eQbZcUJGw">
            <a:hlinkClick r:id="rId6"/>
            <a:extLst>
              <a:ext uri="{FF2B5EF4-FFF2-40B4-BE49-F238E27FC236}">
                <a16:creationId xmlns:a16="http://schemas.microsoft.com/office/drawing/2014/main" id="{BCA9AE57-74CC-46DC-9755-B311BEF3B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09294" y="6501769"/>
            <a:ext cx="319111" cy="319111"/>
          </a:xfrm>
          <a:prstGeom prst="rect">
            <a:avLst/>
          </a:prstGeom>
          <a:noFill/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E6422A3-3381-49B5-83B3-852047DE5495}"/>
              </a:ext>
            </a:extLst>
          </p:cNvPr>
          <p:cNvSpPr txBox="1"/>
          <p:nvPr/>
        </p:nvSpPr>
        <p:spPr>
          <a:xfrm>
            <a:off x="2728404" y="650476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000" u="sng" dirty="0">
                <a:solidFill>
                  <a:prstClr val="black"/>
                </a:solidFill>
                <a:latin typeface="Arial"/>
                <a:hlinkClick r:id="rId6"/>
              </a:rPr>
              <a:t>www.twitter.com/iqraatv</a:t>
            </a:r>
            <a:endParaRPr lang="en-US" sz="10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6" name="Picture 45" descr="http://joomlana.net/images/stories/Components/0099/youtube_logo.jpg">
            <a:extLst>
              <a:ext uri="{FF2B5EF4-FFF2-40B4-BE49-F238E27FC236}">
                <a16:creationId xmlns:a16="http://schemas.microsoft.com/office/drawing/2014/main" id="{1C717649-CC04-4501-AA61-AB1D2C5C8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 l="7748" t="20645" r="7022" b="30323"/>
          <a:stretch>
            <a:fillRect/>
          </a:stretch>
        </p:blipFill>
        <p:spPr bwMode="auto">
          <a:xfrm>
            <a:off x="4454868" y="6509901"/>
            <a:ext cx="609600" cy="263236"/>
          </a:xfrm>
          <a:prstGeom prst="rect">
            <a:avLst/>
          </a:prstGeom>
          <a:noFill/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8DC140D0-5551-41E1-85C3-B157C7C06587}"/>
              </a:ext>
            </a:extLst>
          </p:cNvPr>
          <p:cNvSpPr txBox="1"/>
          <p:nvPr/>
        </p:nvSpPr>
        <p:spPr>
          <a:xfrm>
            <a:off x="5034125" y="6490261"/>
            <a:ext cx="2284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000" u="sng" dirty="0">
                <a:solidFill>
                  <a:prstClr val="white"/>
                </a:solidFill>
                <a:latin typeface="Arial"/>
                <a:hlinkClick r:id="rId9"/>
              </a:rPr>
              <a:t>www.youtube.com/user/iqraatube</a:t>
            </a:r>
            <a:endParaRPr lang="en-US" sz="10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0681DC3A-C841-403E-95DB-6FE2290363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877" y="-8773"/>
            <a:ext cx="1554230" cy="110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7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31" grpId="0" animBg="1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114"/>
          <p:cNvSpPr>
            <a:spLocks noEditPoints="1"/>
          </p:cNvSpPr>
          <p:nvPr/>
        </p:nvSpPr>
        <p:spPr bwMode="auto">
          <a:xfrm>
            <a:off x="2263696" y="3051706"/>
            <a:ext cx="264575" cy="319047"/>
          </a:xfrm>
          <a:custGeom>
            <a:avLst/>
            <a:gdLst>
              <a:gd name="T0" fmla="*/ 307 w 2863"/>
              <a:gd name="T1" fmla="*/ 3105 h 3443"/>
              <a:gd name="T2" fmla="*/ 2323 w 2863"/>
              <a:gd name="T3" fmla="*/ 3211 h 3443"/>
              <a:gd name="T4" fmla="*/ 2581 w 2863"/>
              <a:gd name="T5" fmla="*/ 3072 h 3443"/>
              <a:gd name="T6" fmla="*/ 2433 w 2863"/>
              <a:gd name="T7" fmla="*/ 2811 h 3443"/>
              <a:gd name="T8" fmla="*/ 2325 w 2863"/>
              <a:gd name="T9" fmla="*/ 2943 h 3443"/>
              <a:gd name="T10" fmla="*/ 2172 w 2863"/>
              <a:gd name="T11" fmla="*/ 2863 h 3443"/>
              <a:gd name="T12" fmla="*/ 1989 w 2863"/>
              <a:gd name="T13" fmla="*/ 2863 h 3443"/>
              <a:gd name="T14" fmla="*/ 1837 w 2863"/>
              <a:gd name="T15" fmla="*/ 2943 h 3443"/>
              <a:gd name="T16" fmla="*/ 1729 w 2863"/>
              <a:gd name="T17" fmla="*/ 2811 h 3443"/>
              <a:gd name="T18" fmla="*/ 1732 w 2863"/>
              <a:gd name="T19" fmla="*/ 2586 h 3443"/>
              <a:gd name="T20" fmla="*/ 1864 w 2863"/>
              <a:gd name="T21" fmla="*/ 2479 h 3443"/>
              <a:gd name="T22" fmla="*/ 1998 w 2863"/>
              <a:gd name="T23" fmla="*/ 2586 h 3443"/>
              <a:gd name="T24" fmla="*/ 2185 w 2863"/>
              <a:gd name="T25" fmla="*/ 2538 h 3443"/>
              <a:gd name="T26" fmla="*/ 2351 w 2863"/>
              <a:gd name="T27" fmla="*/ 2489 h 3443"/>
              <a:gd name="T28" fmla="*/ 2433 w 2863"/>
              <a:gd name="T29" fmla="*/ 2635 h 3443"/>
              <a:gd name="T30" fmla="*/ 1977 w 2863"/>
              <a:gd name="T31" fmla="*/ 2226 h 3443"/>
              <a:gd name="T32" fmla="*/ 1812 w 2863"/>
              <a:gd name="T33" fmla="*/ 2274 h 3443"/>
              <a:gd name="T34" fmla="*/ 1729 w 2863"/>
              <a:gd name="T35" fmla="*/ 2129 h 3443"/>
              <a:gd name="T36" fmla="*/ 1507 w 2863"/>
              <a:gd name="T37" fmla="*/ 2263 h 3443"/>
              <a:gd name="T38" fmla="*/ 1335 w 2863"/>
              <a:gd name="T39" fmla="*/ 2246 h 3443"/>
              <a:gd name="T40" fmla="*/ 233 w 2863"/>
              <a:gd name="T41" fmla="*/ 1468 h 3443"/>
              <a:gd name="T42" fmla="*/ 1335 w 2863"/>
              <a:gd name="T43" fmla="*/ 1857 h 3443"/>
              <a:gd name="T44" fmla="*/ 1507 w 2863"/>
              <a:gd name="T45" fmla="*/ 1840 h 3443"/>
              <a:gd name="T46" fmla="*/ 1729 w 2863"/>
              <a:gd name="T47" fmla="*/ 1974 h 3443"/>
              <a:gd name="T48" fmla="*/ 1812 w 2863"/>
              <a:gd name="T49" fmla="*/ 1829 h 3443"/>
              <a:gd name="T50" fmla="*/ 1977 w 2863"/>
              <a:gd name="T51" fmla="*/ 1877 h 3443"/>
              <a:gd name="T52" fmla="*/ 1567 w 2863"/>
              <a:gd name="T53" fmla="*/ 1468 h 3443"/>
              <a:gd name="T54" fmla="*/ 1483 w 2863"/>
              <a:gd name="T55" fmla="*/ 1614 h 3443"/>
              <a:gd name="T56" fmla="*/ 1318 w 2863"/>
              <a:gd name="T57" fmla="*/ 1565 h 3443"/>
              <a:gd name="T58" fmla="*/ 1131 w 2863"/>
              <a:gd name="T59" fmla="*/ 1517 h 3443"/>
              <a:gd name="T60" fmla="*/ 997 w 2863"/>
              <a:gd name="T61" fmla="*/ 1624 h 3443"/>
              <a:gd name="T62" fmla="*/ 865 w 2863"/>
              <a:gd name="T63" fmla="*/ 1517 h 3443"/>
              <a:gd name="T64" fmla="*/ 862 w 2863"/>
              <a:gd name="T65" fmla="*/ 1292 h 3443"/>
              <a:gd name="T66" fmla="*/ 970 w 2863"/>
              <a:gd name="T67" fmla="*/ 1160 h 3443"/>
              <a:gd name="T68" fmla="*/ 1123 w 2863"/>
              <a:gd name="T69" fmla="*/ 1240 h 3443"/>
              <a:gd name="T70" fmla="*/ 1306 w 2863"/>
              <a:gd name="T71" fmla="*/ 1240 h 3443"/>
              <a:gd name="T72" fmla="*/ 1458 w 2863"/>
              <a:gd name="T73" fmla="*/ 1160 h 3443"/>
              <a:gd name="T74" fmla="*/ 1567 w 2863"/>
              <a:gd name="T75" fmla="*/ 1292 h 3443"/>
              <a:gd name="T76" fmla="*/ 1123 w 2863"/>
              <a:gd name="T77" fmla="*/ 882 h 3443"/>
              <a:gd name="T78" fmla="*/ 970 w 2863"/>
              <a:gd name="T79" fmla="*/ 961 h 3443"/>
              <a:gd name="T80" fmla="*/ 862 w 2863"/>
              <a:gd name="T81" fmla="*/ 829 h 3443"/>
              <a:gd name="T82" fmla="*/ 660 w 2863"/>
              <a:gd name="T83" fmla="*/ 925 h 3443"/>
              <a:gd name="T84" fmla="*/ 488 w 2863"/>
              <a:gd name="T85" fmla="*/ 941 h 3443"/>
              <a:gd name="T86" fmla="*/ 233 w 2863"/>
              <a:gd name="T87" fmla="*/ 807 h 3443"/>
              <a:gd name="T88" fmla="*/ 307 w 2863"/>
              <a:gd name="T89" fmla="*/ 337 h 3443"/>
              <a:gd name="T90" fmla="*/ 428 w 2863"/>
              <a:gd name="T91" fmla="*/ 653 h 3443"/>
              <a:gd name="T92" fmla="*/ 511 w 2863"/>
              <a:gd name="T93" fmla="*/ 507 h 3443"/>
              <a:gd name="T94" fmla="*/ 676 w 2863"/>
              <a:gd name="T95" fmla="*/ 556 h 3443"/>
              <a:gd name="T96" fmla="*/ 865 w 2863"/>
              <a:gd name="T97" fmla="*/ 605 h 3443"/>
              <a:gd name="T98" fmla="*/ 997 w 2863"/>
              <a:gd name="T99" fmla="*/ 496 h 3443"/>
              <a:gd name="T100" fmla="*/ 1131 w 2863"/>
              <a:gd name="T101" fmla="*/ 605 h 3443"/>
              <a:gd name="T102" fmla="*/ 2601 w 2863"/>
              <a:gd name="T103" fmla="*/ 408 h 3443"/>
              <a:gd name="T104" fmla="*/ 2368 w 2863"/>
              <a:gd name="T105" fmla="*/ 235 h 3443"/>
              <a:gd name="T106" fmla="*/ 2493 w 2863"/>
              <a:gd name="T107" fmla="*/ 28 h 3443"/>
              <a:gd name="T108" fmla="*/ 2789 w 2863"/>
              <a:gd name="T109" fmla="*/ 266 h 3443"/>
              <a:gd name="T110" fmla="*/ 2859 w 2863"/>
              <a:gd name="T111" fmla="*/ 2964 h 3443"/>
              <a:gd name="T112" fmla="*/ 2685 w 2863"/>
              <a:gd name="T113" fmla="*/ 3304 h 3443"/>
              <a:gd name="T114" fmla="*/ 2323 w 2863"/>
              <a:gd name="T115" fmla="*/ 3443 h 3443"/>
              <a:gd name="T116" fmla="*/ 221 w 2863"/>
              <a:gd name="T117" fmla="*/ 3339 h 3443"/>
              <a:gd name="T118" fmla="*/ 13 w 2863"/>
              <a:gd name="T119" fmla="*/ 3020 h 3443"/>
              <a:gd name="T120" fmla="*/ 47 w 2863"/>
              <a:gd name="T121" fmla="*/ 316 h 3443"/>
              <a:gd name="T122" fmla="*/ 317 w 2863"/>
              <a:gd name="T123" fmla="*/ 47 h 3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63" h="3443">
                <a:moveTo>
                  <a:pt x="233" y="2790"/>
                </a:moveTo>
                <a:lnTo>
                  <a:pt x="233" y="2905"/>
                </a:lnTo>
                <a:lnTo>
                  <a:pt x="236" y="2950"/>
                </a:lnTo>
                <a:lnTo>
                  <a:pt x="245" y="2993"/>
                </a:lnTo>
                <a:lnTo>
                  <a:pt x="261" y="3034"/>
                </a:lnTo>
                <a:lnTo>
                  <a:pt x="282" y="3072"/>
                </a:lnTo>
                <a:lnTo>
                  <a:pt x="307" y="3105"/>
                </a:lnTo>
                <a:lnTo>
                  <a:pt x="338" y="3136"/>
                </a:lnTo>
                <a:lnTo>
                  <a:pt x="372" y="3162"/>
                </a:lnTo>
                <a:lnTo>
                  <a:pt x="409" y="3182"/>
                </a:lnTo>
                <a:lnTo>
                  <a:pt x="450" y="3197"/>
                </a:lnTo>
                <a:lnTo>
                  <a:pt x="493" y="3207"/>
                </a:lnTo>
                <a:lnTo>
                  <a:pt x="539" y="3211"/>
                </a:lnTo>
                <a:lnTo>
                  <a:pt x="2323" y="3211"/>
                </a:lnTo>
                <a:lnTo>
                  <a:pt x="2368" y="3207"/>
                </a:lnTo>
                <a:lnTo>
                  <a:pt x="2411" y="3197"/>
                </a:lnTo>
                <a:lnTo>
                  <a:pt x="2452" y="3182"/>
                </a:lnTo>
                <a:lnTo>
                  <a:pt x="2490" y="3162"/>
                </a:lnTo>
                <a:lnTo>
                  <a:pt x="2524" y="3136"/>
                </a:lnTo>
                <a:lnTo>
                  <a:pt x="2554" y="3105"/>
                </a:lnTo>
                <a:lnTo>
                  <a:pt x="2581" y="3072"/>
                </a:lnTo>
                <a:lnTo>
                  <a:pt x="2601" y="3034"/>
                </a:lnTo>
                <a:lnTo>
                  <a:pt x="2616" y="2993"/>
                </a:lnTo>
                <a:lnTo>
                  <a:pt x="2626" y="2950"/>
                </a:lnTo>
                <a:lnTo>
                  <a:pt x="2630" y="2905"/>
                </a:lnTo>
                <a:lnTo>
                  <a:pt x="2630" y="2790"/>
                </a:lnTo>
                <a:lnTo>
                  <a:pt x="2433" y="2790"/>
                </a:lnTo>
                <a:lnTo>
                  <a:pt x="2433" y="2811"/>
                </a:lnTo>
                <a:lnTo>
                  <a:pt x="2431" y="2838"/>
                </a:lnTo>
                <a:lnTo>
                  <a:pt x="2423" y="2863"/>
                </a:lnTo>
                <a:lnTo>
                  <a:pt x="2410" y="2886"/>
                </a:lnTo>
                <a:lnTo>
                  <a:pt x="2394" y="2906"/>
                </a:lnTo>
                <a:lnTo>
                  <a:pt x="2373" y="2923"/>
                </a:lnTo>
                <a:lnTo>
                  <a:pt x="2351" y="2935"/>
                </a:lnTo>
                <a:lnTo>
                  <a:pt x="2325" y="2943"/>
                </a:lnTo>
                <a:lnTo>
                  <a:pt x="2298" y="2946"/>
                </a:lnTo>
                <a:lnTo>
                  <a:pt x="2270" y="2943"/>
                </a:lnTo>
                <a:lnTo>
                  <a:pt x="2245" y="2935"/>
                </a:lnTo>
                <a:lnTo>
                  <a:pt x="2222" y="2923"/>
                </a:lnTo>
                <a:lnTo>
                  <a:pt x="2202" y="2906"/>
                </a:lnTo>
                <a:lnTo>
                  <a:pt x="2185" y="2886"/>
                </a:lnTo>
                <a:lnTo>
                  <a:pt x="2172" y="2863"/>
                </a:lnTo>
                <a:lnTo>
                  <a:pt x="2165" y="2838"/>
                </a:lnTo>
                <a:lnTo>
                  <a:pt x="2162" y="2811"/>
                </a:lnTo>
                <a:lnTo>
                  <a:pt x="2162" y="2790"/>
                </a:lnTo>
                <a:lnTo>
                  <a:pt x="2000" y="2790"/>
                </a:lnTo>
                <a:lnTo>
                  <a:pt x="2000" y="2811"/>
                </a:lnTo>
                <a:lnTo>
                  <a:pt x="1998" y="2838"/>
                </a:lnTo>
                <a:lnTo>
                  <a:pt x="1989" y="2863"/>
                </a:lnTo>
                <a:lnTo>
                  <a:pt x="1977" y="2886"/>
                </a:lnTo>
                <a:lnTo>
                  <a:pt x="1961" y="2906"/>
                </a:lnTo>
                <a:lnTo>
                  <a:pt x="1940" y="2923"/>
                </a:lnTo>
                <a:lnTo>
                  <a:pt x="1918" y="2935"/>
                </a:lnTo>
                <a:lnTo>
                  <a:pt x="1892" y="2943"/>
                </a:lnTo>
                <a:lnTo>
                  <a:pt x="1864" y="2946"/>
                </a:lnTo>
                <a:lnTo>
                  <a:pt x="1837" y="2943"/>
                </a:lnTo>
                <a:lnTo>
                  <a:pt x="1812" y="2935"/>
                </a:lnTo>
                <a:lnTo>
                  <a:pt x="1788" y="2923"/>
                </a:lnTo>
                <a:lnTo>
                  <a:pt x="1769" y="2906"/>
                </a:lnTo>
                <a:lnTo>
                  <a:pt x="1752" y="2886"/>
                </a:lnTo>
                <a:lnTo>
                  <a:pt x="1739" y="2863"/>
                </a:lnTo>
                <a:lnTo>
                  <a:pt x="1732" y="2838"/>
                </a:lnTo>
                <a:lnTo>
                  <a:pt x="1729" y="2811"/>
                </a:lnTo>
                <a:lnTo>
                  <a:pt x="1729" y="2790"/>
                </a:lnTo>
                <a:lnTo>
                  <a:pt x="233" y="2790"/>
                </a:lnTo>
                <a:close/>
                <a:moveTo>
                  <a:pt x="233" y="2129"/>
                </a:moveTo>
                <a:lnTo>
                  <a:pt x="233" y="2635"/>
                </a:lnTo>
                <a:lnTo>
                  <a:pt x="1729" y="2635"/>
                </a:lnTo>
                <a:lnTo>
                  <a:pt x="1729" y="2614"/>
                </a:lnTo>
                <a:lnTo>
                  <a:pt x="1732" y="2586"/>
                </a:lnTo>
                <a:lnTo>
                  <a:pt x="1739" y="2561"/>
                </a:lnTo>
                <a:lnTo>
                  <a:pt x="1752" y="2538"/>
                </a:lnTo>
                <a:lnTo>
                  <a:pt x="1769" y="2518"/>
                </a:lnTo>
                <a:lnTo>
                  <a:pt x="1788" y="2502"/>
                </a:lnTo>
                <a:lnTo>
                  <a:pt x="1812" y="2489"/>
                </a:lnTo>
                <a:lnTo>
                  <a:pt x="1837" y="2481"/>
                </a:lnTo>
                <a:lnTo>
                  <a:pt x="1864" y="2479"/>
                </a:lnTo>
                <a:lnTo>
                  <a:pt x="1892" y="2481"/>
                </a:lnTo>
                <a:lnTo>
                  <a:pt x="1918" y="2489"/>
                </a:lnTo>
                <a:lnTo>
                  <a:pt x="1940" y="2502"/>
                </a:lnTo>
                <a:lnTo>
                  <a:pt x="1961" y="2518"/>
                </a:lnTo>
                <a:lnTo>
                  <a:pt x="1977" y="2538"/>
                </a:lnTo>
                <a:lnTo>
                  <a:pt x="1989" y="2561"/>
                </a:lnTo>
                <a:lnTo>
                  <a:pt x="1998" y="2586"/>
                </a:lnTo>
                <a:lnTo>
                  <a:pt x="2000" y="2614"/>
                </a:lnTo>
                <a:lnTo>
                  <a:pt x="2000" y="2635"/>
                </a:lnTo>
                <a:lnTo>
                  <a:pt x="2162" y="2635"/>
                </a:lnTo>
                <a:lnTo>
                  <a:pt x="2162" y="2614"/>
                </a:lnTo>
                <a:lnTo>
                  <a:pt x="2165" y="2586"/>
                </a:lnTo>
                <a:lnTo>
                  <a:pt x="2172" y="2561"/>
                </a:lnTo>
                <a:lnTo>
                  <a:pt x="2185" y="2538"/>
                </a:lnTo>
                <a:lnTo>
                  <a:pt x="2202" y="2518"/>
                </a:lnTo>
                <a:lnTo>
                  <a:pt x="2222" y="2502"/>
                </a:lnTo>
                <a:lnTo>
                  <a:pt x="2245" y="2489"/>
                </a:lnTo>
                <a:lnTo>
                  <a:pt x="2270" y="2481"/>
                </a:lnTo>
                <a:lnTo>
                  <a:pt x="2298" y="2479"/>
                </a:lnTo>
                <a:lnTo>
                  <a:pt x="2325" y="2481"/>
                </a:lnTo>
                <a:lnTo>
                  <a:pt x="2351" y="2489"/>
                </a:lnTo>
                <a:lnTo>
                  <a:pt x="2373" y="2502"/>
                </a:lnTo>
                <a:lnTo>
                  <a:pt x="2394" y="2518"/>
                </a:lnTo>
                <a:lnTo>
                  <a:pt x="2410" y="2538"/>
                </a:lnTo>
                <a:lnTo>
                  <a:pt x="2423" y="2561"/>
                </a:lnTo>
                <a:lnTo>
                  <a:pt x="2431" y="2586"/>
                </a:lnTo>
                <a:lnTo>
                  <a:pt x="2433" y="2614"/>
                </a:lnTo>
                <a:lnTo>
                  <a:pt x="2433" y="2635"/>
                </a:lnTo>
                <a:lnTo>
                  <a:pt x="2630" y="2635"/>
                </a:lnTo>
                <a:lnTo>
                  <a:pt x="2630" y="2129"/>
                </a:lnTo>
                <a:lnTo>
                  <a:pt x="2000" y="2129"/>
                </a:lnTo>
                <a:lnTo>
                  <a:pt x="2000" y="2149"/>
                </a:lnTo>
                <a:lnTo>
                  <a:pt x="1998" y="2177"/>
                </a:lnTo>
                <a:lnTo>
                  <a:pt x="1989" y="2203"/>
                </a:lnTo>
                <a:lnTo>
                  <a:pt x="1977" y="2226"/>
                </a:lnTo>
                <a:lnTo>
                  <a:pt x="1961" y="2246"/>
                </a:lnTo>
                <a:lnTo>
                  <a:pt x="1940" y="2263"/>
                </a:lnTo>
                <a:lnTo>
                  <a:pt x="1918" y="2274"/>
                </a:lnTo>
                <a:lnTo>
                  <a:pt x="1892" y="2283"/>
                </a:lnTo>
                <a:lnTo>
                  <a:pt x="1864" y="2286"/>
                </a:lnTo>
                <a:lnTo>
                  <a:pt x="1837" y="2283"/>
                </a:lnTo>
                <a:lnTo>
                  <a:pt x="1812" y="2274"/>
                </a:lnTo>
                <a:lnTo>
                  <a:pt x="1788" y="2263"/>
                </a:lnTo>
                <a:lnTo>
                  <a:pt x="1769" y="2246"/>
                </a:lnTo>
                <a:lnTo>
                  <a:pt x="1752" y="2226"/>
                </a:lnTo>
                <a:lnTo>
                  <a:pt x="1739" y="2203"/>
                </a:lnTo>
                <a:lnTo>
                  <a:pt x="1732" y="2177"/>
                </a:lnTo>
                <a:lnTo>
                  <a:pt x="1729" y="2149"/>
                </a:lnTo>
                <a:lnTo>
                  <a:pt x="1729" y="2129"/>
                </a:lnTo>
                <a:lnTo>
                  <a:pt x="1567" y="2129"/>
                </a:lnTo>
                <a:lnTo>
                  <a:pt x="1567" y="2149"/>
                </a:lnTo>
                <a:lnTo>
                  <a:pt x="1564" y="2177"/>
                </a:lnTo>
                <a:lnTo>
                  <a:pt x="1556" y="2203"/>
                </a:lnTo>
                <a:lnTo>
                  <a:pt x="1543" y="2226"/>
                </a:lnTo>
                <a:lnTo>
                  <a:pt x="1528" y="2246"/>
                </a:lnTo>
                <a:lnTo>
                  <a:pt x="1507" y="2263"/>
                </a:lnTo>
                <a:lnTo>
                  <a:pt x="1483" y="2274"/>
                </a:lnTo>
                <a:lnTo>
                  <a:pt x="1458" y="2283"/>
                </a:lnTo>
                <a:lnTo>
                  <a:pt x="1431" y="2286"/>
                </a:lnTo>
                <a:lnTo>
                  <a:pt x="1403" y="2283"/>
                </a:lnTo>
                <a:lnTo>
                  <a:pt x="1378" y="2274"/>
                </a:lnTo>
                <a:lnTo>
                  <a:pt x="1355" y="2263"/>
                </a:lnTo>
                <a:lnTo>
                  <a:pt x="1335" y="2246"/>
                </a:lnTo>
                <a:lnTo>
                  <a:pt x="1318" y="2226"/>
                </a:lnTo>
                <a:lnTo>
                  <a:pt x="1306" y="2203"/>
                </a:lnTo>
                <a:lnTo>
                  <a:pt x="1298" y="2177"/>
                </a:lnTo>
                <a:lnTo>
                  <a:pt x="1295" y="2149"/>
                </a:lnTo>
                <a:lnTo>
                  <a:pt x="1295" y="2129"/>
                </a:lnTo>
                <a:lnTo>
                  <a:pt x="233" y="2129"/>
                </a:lnTo>
                <a:close/>
                <a:moveTo>
                  <a:pt x="233" y="1468"/>
                </a:moveTo>
                <a:lnTo>
                  <a:pt x="233" y="1974"/>
                </a:lnTo>
                <a:lnTo>
                  <a:pt x="1295" y="1974"/>
                </a:lnTo>
                <a:lnTo>
                  <a:pt x="1295" y="1952"/>
                </a:lnTo>
                <a:lnTo>
                  <a:pt x="1298" y="1925"/>
                </a:lnTo>
                <a:lnTo>
                  <a:pt x="1306" y="1900"/>
                </a:lnTo>
                <a:lnTo>
                  <a:pt x="1318" y="1877"/>
                </a:lnTo>
                <a:lnTo>
                  <a:pt x="1335" y="1857"/>
                </a:lnTo>
                <a:lnTo>
                  <a:pt x="1355" y="1840"/>
                </a:lnTo>
                <a:lnTo>
                  <a:pt x="1378" y="1829"/>
                </a:lnTo>
                <a:lnTo>
                  <a:pt x="1403" y="1820"/>
                </a:lnTo>
                <a:lnTo>
                  <a:pt x="1431" y="1817"/>
                </a:lnTo>
                <a:lnTo>
                  <a:pt x="1458" y="1820"/>
                </a:lnTo>
                <a:lnTo>
                  <a:pt x="1483" y="1829"/>
                </a:lnTo>
                <a:lnTo>
                  <a:pt x="1507" y="1840"/>
                </a:lnTo>
                <a:lnTo>
                  <a:pt x="1528" y="1857"/>
                </a:lnTo>
                <a:lnTo>
                  <a:pt x="1543" y="1877"/>
                </a:lnTo>
                <a:lnTo>
                  <a:pt x="1556" y="1900"/>
                </a:lnTo>
                <a:lnTo>
                  <a:pt x="1564" y="1925"/>
                </a:lnTo>
                <a:lnTo>
                  <a:pt x="1567" y="1952"/>
                </a:lnTo>
                <a:lnTo>
                  <a:pt x="1567" y="1974"/>
                </a:lnTo>
                <a:lnTo>
                  <a:pt x="1729" y="1974"/>
                </a:lnTo>
                <a:lnTo>
                  <a:pt x="1729" y="1952"/>
                </a:lnTo>
                <a:lnTo>
                  <a:pt x="1732" y="1925"/>
                </a:lnTo>
                <a:lnTo>
                  <a:pt x="1739" y="1900"/>
                </a:lnTo>
                <a:lnTo>
                  <a:pt x="1752" y="1877"/>
                </a:lnTo>
                <a:lnTo>
                  <a:pt x="1769" y="1857"/>
                </a:lnTo>
                <a:lnTo>
                  <a:pt x="1788" y="1840"/>
                </a:lnTo>
                <a:lnTo>
                  <a:pt x="1812" y="1829"/>
                </a:lnTo>
                <a:lnTo>
                  <a:pt x="1837" y="1820"/>
                </a:lnTo>
                <a:lnTo>
                  <a:pt x="1864" y="1817"/>
                </a:lnTo>
                <a:lnTo>
                  <a:pt x="1892" y="1820"/>
                </a:lnTo>
                <a:lnTo>
                  <a:pt x="1918" y="1829"/>
                </a:lnTo>
                <a:lnTo>
                  <a:pt x="1940" y="1840"/>
                </a:lnTo>
                <a:lnTo>
                  <a:pt x="1961" y="1857"/>
                </a:lnTo>
                <a:lnTo>
                  <a:pt x="1977" y="1877"/>
                </a:lnTo>
                <a:lnTo>
                  <a:pt x="1989" y="1900"/>
                </a:lnTo>
                <a:lnTo>
                  <a:pt x="1998" y="1925"/>
                </a:lnTo>
                <a:lnTo>
                  <a:pt x="2000" y="1952"/>
                </a:lnTo>
                <a:lnTo>
                  <a:pt x="2000" y="1974"/>
                </a:lnTo>
                <a:lnTo>
                  <a:pt x="2630" y="1974"/>
                </a:lnTo>
                <a:lnTo>
                  <a:pt x="2630" y="1468"/>
                </a:lnTo>
                <a:lnTo>
                  <a:pt x="1567" y="1468"/>
                </a:lnTo>
                <a:lnTo>
                  <a:pt x="1567" y="1489"/>
                </a:lnTo>
                <a:lnTo>
                  <a:pt x="1564" y="1517"/>
                </a:lnTo>
                <a:lnTo>
                  <a:pt x="1556" y="1542"/>
                </a:lnTo>
                <a:lnTo>
                  <a:pt x="1543" y="1565"/>
                </a:lnTo>
                <a:lnTo>
                  <a:pt x="1528" y="1585"/>
                </a:lnTo>
                <a:lnTo>
                  <a:pt x="1507" y="1601"/>
                </a:lnTo>
                <a:lnTo>
                  <a:pt x="1483" y="1614"/>
                </a:lnTo>
                <a:lnTo>
                  <a:pt x="1458" y="1621"/>
                </a:lnTo>
                <a:lnTo>
                  <a:pt x="1431" y="1624"/>
                </a:lnTo>
                <a:lnTo>
                  <a:pt x="1403" y="1621"/>
                </a:lnTo>
                <a:lnTo>
                  <a:pt x="1378" y="1614"/>
                </a:lnTo>
                <a:lnTo>
                  <a:pt x="1355" y="1601"/>
                </a:lnTo>
                <a:lnTo>
                  <a:pt x="1335" y="1585"/>
                </a:lnTo>
                <a:lnTo>
                  <a:pt x="1318" y="1565"/>
                </a:lnTo>
                <a:lnTo>
                  <a:pt x="1306" y="1542"/>
                </a:lnTo>
                <a:lnTo>
                  <a:pt x="1298" y="1517"/>
                </a:lnTo>
                <a:lnTo>
                  <a:pt x="1295" y="1489"/>
                </a:lnTo>
                <a:lnTo>
                  <a:pt x="1295" y="1468"/>
                </a:lnTo>
                <a:lnTo>
                  <a:pt x="1133" y="1468"/>
                </a:lnTo>
                <a:lnTo>
                  <a:pt x="1133" y="1489"/>
                </a:lnTo>
                <a:lnTo>
                  <a:pt x="1131" y="1517"/>
                </a:lnTo>
                <a:lnTo>
                  <a:pt x="1123" y="1542"/>
                </a:lnTo>
                <a:lnTo>
                  <a:pt x="1110" y="1565"/>
                </a:lnTo>
                <a:lnTo>
                  <a:pt x="1093" y="1585"/>
                </a:lnTo>
                <a:lnTo>
                  <a:pt x="1073" y="1601"/>
                </a:lnTo>
                <a:lnTo>
                  <a:pt x="1050" y="1614"/>
                </a:lnTo>
                <a:lnTo>
                  <a:pt x="1025" y="1621"/>
                </a:lnTo>
                <a:lnTo>
                  <a:pt x="997" y="1624"/>
                </a:lnTo>
                <a:lnTo>
                  <a:pt x="970" y="1621"/>
                </a:lnTo>
                <a:lnTo>
                  <a:pt x="945" y="1614"/>
                </a:lnTo>
                <a:lnTo>
                  <a:pt x="922" y="1601"/>
                </a:lnTo>
                <a:lnTo>
                  <a:pt x="902" y="1585"/>
                </a:lnTo>
                <a:lnTo>
                  <a:pt x="885" y="1565"/>
                </a:lnTo>
                <a:lnTo>
                  <a:pt x="872" y="1542"/>
                </a:lnTo>
                <a:lnTo>
                  <a:pt x="865" y="1517"/>
                </a:lnTo>
                <a:lnTo>
                  <a:pt x="862" y="1489"/>
                </a:lnTo>
                <a:lnTo>
                  <a:pt x="862" y="1468"/>
                </a:lnTo>
                <a:lnTo>
                  <a:pt x="233" y="1468"/>
                </a:lnTo>
                <a:close/>
                <a:moveTo>
                  <a:pt x="233" y="807"/>
                </a:moveTo>
                <a:lnTo>
                  <a:pt x="233" y="1313"/>
                </a:lnTo>
                <a:lnTo>
                  <a:pt x="862" y="1313"/>
                </a:lnTo>
                <a:lnTo>
                  <a:pt x="862" y="1292"/>
                </a:lnTo>
                <a:lnTo>
                  <a:pt x="865" y="1265"/>
                </a:lnTo>
                <a:lnTo>
                  <a:pt x="872" y="1240"/>
                </a:lnTo>
                <a:lnTo>
                  <a:pt x="885" y="1217"/>
                </a:lnTo>
                <a:lnTo>
                  <a:pt x="902" y="1197"/>
                </a:lnTo>
                <a:lnTo>
                  <a:pt x="922" y="1180"/>
                </a:lnTo>
                <a:lnTo>
                  <a:pt x="945" y="1168"/>
                </a:lnTo>
                <a:lnTo>
                  <a:pt x="970" y="1160"/>
                </a:lnTo>
                <a:lnTo>
                  <a:pt x="997" y="1157"/>
                </a:lnTo>
                <a:lnTo>
                  <a:pt x="1025" y="1160"/>
                </a:lnTo>
                <a:lnTo>
                  <a:pt x="1050" y="1168"/>
                </a:lnTo>
                <a:lnTo>
                  <a:pt x="1073" y="1180"/>
                </a:lnTo>
                <a:lnTo>
                  <a:pt x="1093" y="1197"/>
                </a:lnTo>
                <a:lnTo>
                  <a:pt x="1110" y="1217"/>
                </a:lnTo>
                <a:lnTo>
                  <a:pt x="1123" y="1240"/>
                </a:lnTo>
                <a:lnTo>
                  <a:pt x="1131" y="1265"/>
                </a:lnTo>
                <a:lnTo>
                  <a:pt x="1133" y="1292"/>
                </a:lnTo>
                <a:lnTo>
                  <a:pt x="1133" y="1313"/>
                </a:lnTo>
                <a:lnTo>
                  <a:pt x="1295" y="1313"/>
                </a:lnTo>
                <a:lnTo>
                  <a:pt x="1295" y="1292"/>
                </a:lnTo>
                <a:lnTo>
                  <a:pt x="1298" y="1265"/>
                </a:lnTo>
                <a:lnTo>
                  <a:pt x="1306" y="1240"/>
                </a:lnTo>
                <a:lnTo>
                  <a:pt x="1318" y="1217"/>
                </a:lnTo>
                <a:lnTo>
                  <a:pt x="1335" y="1197"/>
                </a:lnTo>
                <a:lnTo>
                  <a:pt x="1355" y="1180"/>
                </a:lnTo>
                <a:lnTo>
                  <a:pt x="1378" y="1168"/>
                </a:lnTo>
                <a:lnTo>
                  <a:pt x="1403" y="1160"/>
                </a:lnTo>
                <a:lnTo>
                  <a:pt x="1431" y="1157"/>
                </a:lnTo>
                <a:lnTo>
                  <a:pt x="1458" y="1160"/>
                </a:lnTo>
                <a:lnTo>
                  <a:pt x="1483" y="1168"/>
                </a:lnTo>
                <a:lnTo>
                  <a:pt x="1507" y="1180"/>
                </a:lnTo>
                <a:lnTo>
                  <a:pt x="1528" y="1197"/>
                </a:lnTo>
                <a:lnTo>
                  <a:pt x="1543" y="1217"/>
                </a:lnTo>
                <a:lnTo>
                  <a:pt x="1556" y="1240"/>
                </a:lnTo>
                <a:lnTo>
                  <a:pt x="1564" y="1265"/>
                </a:lnTo>
                <a:lnTo>
                  <a:pt x="1567" y="1292"/>
                </a:lnTo>
                <a:lnTo>
                  <a:pt x="1567" y="1313"/>
                </a:lnTo>
                <a:lnTo>
                  <a:pt x="2630" y="1313"/>
                </a:lnTo>
                <a:lnTo>
                  <a:pt x="2630" y="807"/>
                </a:lnTo>
                <a:lnTo>
                  <a:pt x="1133" y="807"/>
                </a:lnTo>
                <a:lnTo>
                  <a:pt x="1133" y="829"/>
                </a:lnTo>
                <a:lnTo>
                  <a:pt x="1131" y="856"/>
                </a:lnTo>
                <a:lnTo>
                  <a:pt x="1123" y="882"/>
                </a:lnTo>
                <a:lnTo>
                  <a:pt x="1110" y="905"/>
                </a:lnTo>
                <a:lnTo>
                  <a:pt x="1093" y="925"/>
                </a:lnTo>
                <a:lnTo>
                  <a:pt x="1073" y="941"/>
                </a:lnTo>
                <a:lnTo>
                  <a:pt x="1050" y="953"/>
                </a:lnTo>
                <a:lnTo>
                  <a:pt x="1025" y="961"/>
                </a:lnTo>
                <a:lnTo>
                  <a:pt x="997" y="964"/>
                </a:lnTo>
                <a:lnTo>
                  <a:pt x="970" y="961"/>
                </a:lnTo>
                <a:lnTo>
                  <a:pt x="945" y="953"/>
                </a:lnTo>
                <a:lnTo>
                  <a:pt x="922" y="941"/>
                </a:lnTo>
                <a:lnTo>
                  <a:pt x="902" y="925"/>
                </a:lnTo>
                <a:lnTo>
                  <a:pt x="885" y="905"/>
                </a:lnTo>
                <a:lnTo>
                  <a:pt x="872" y="882"/>
                </a:lnTo>
                <a:lnTo>
                  <a:pt x="865" y="856"/>
                </a:lnTo>
                <a:lnTo>
                  <a:pt x="862" y="829"/>
                </a:lnTo>
                <a:lnTo>
                  <a:pt x="862" y="807"/>
                </a:lnTo>
                <a:lnTo>
                  <a:pt x="700" y="807"/>
                </a:lnTo>
                <a:lnTo>
                  <a:pt x="700" y="829"/>
                </a:lnTo>
                <a:lnTo>
                  <a:pt x="698" y="856"/>
                </a:lnTo>
                <a:lnTo>
                  <a:pt x="689" y="882"/>
                </a:lnTo>
                <a:lnTo>
                  <a:pt x="676" y="905"/>
                </a:lnTo>
                <a:lnTo>
                  <a:pt x="660" y="925"/>
                </a:lnTo>
                <a:lnTo>
                  <a:pt x="640" y="941"/>
                </a:lnTo>
                <a:lnTo>
                  <a:pt x="617" y="953"/>
                </a:lnTo>
                <a:lnTo>
                  <a:pt x="591" y="961"/>
                </a:lnTo>
                <a:lnTo>
                  <a:pt x="564" y="964"/>
                </a:lnTo>
                <a:lnTo>
                  <a:pt x="537" y="961"/>
                </a:lnTo>
                <a:lnTo>
                  <a:pt x="511" y="953"/>
                </a:lnTo>
                <a:lnTo>
                  <a:pt x="488" y="941"/>
                </a:lnTo>
                <a:lnTo>
                  <a:pt x="468" y="925"/>
                </a:lnTo>
                <a:lnTo>
                  <a:pt x="451" y="905"/>
                </a:lnTo>
                <a:lnTo>
                  <a:pt x="439" y="882"/>
                </a:lnTo>
                <a:lnTo>
                  <a:pt x="431" y="856"/>
                </a:lnTo>
                <a:lnTo>
                  <a:pt x="428" y="829"/>
                </a:lnTo>
                <a:lnTo>
                  <a:pt x="428" y="807"/>
                </a:lnTo>
                <a:lnTo>
                  <a:pt x="233" y="807"/>
                </a:lnTo>
                <a:close/>
                <a:moveTo>
                  <a:pt x="539" y="232"/>
                </a:moveTo>
                <a:lnTo>
                  <a:pt x="493" y="235"/>
                </a:lnTo>
                <a:lnTo>
                  <a:pt x="450" y="244"/>
                </a:lnTo>
                <a:lnTo>
                  <a:pt x="409" y="260"/>
                </a:lnTo>
                <a:lnTo>
                  <a:pt x="372" y="281"/>
                </a:lnTo>
                <a:lnTo>
                  <a:pt x="338" y="306"/>
                </a:lnTo>
                <a:lnTo>
                  <a:pt x="307" y="337"/>
                </a:lnTo>
                <a:lnTo>
                  <a:pt x="282" y="371"/>
                </a:lnTo>
                <a:lnTo>
                  <a:pt x="261" y="408"/>
                </a:lnTo>
                <a:lnTo>
                  <a:pt x="245" y="449"/>
                </a:lnTo>
                <a:lnTo>
                  <a:pt x="236" y="492"/>
                </a:lnTo>
                <a:lnTo>
                  <a:pt x="233" y="537"/>
                </a:lnTo>
                <a:lnTo>
                  <a:pt x="233" y="653"/>
                </a:lnTo>
                <a:lnTo>
                  <a:pt x="428" y="653"/>
                </a:lnTo>
                <a:lnTo>
                  <a:pt x="428" y="632"/>
                </a:lnTo>
                <a:lnTo>
                  <a:pt x="431" y="605"/>
                </a:lnTo>
                <a:lnTo>
                  <a:pt x="439" y="579"/>
                </a:lnTo>
                <a:lnTo>
                  <a:pt x="451" y="556"/>
                </a:lnTo>
                <a:lnTo>
                  <a:pt x="468" y="536"/>
                </a:lnTo>
                <a:lnTo>
                  <a:pt x="488" y="520"/>
                </a:lnTo>
                <a:lnTo>
                  <a:pt x="511" y="507"/>
                </a:lnTo>
                <a:lnTo>
                  <a:pt x="537" y="499"/>
                </a:lnTo>
                <a:lnTo>
                  <a:pt x="564" y="496"/>
                </a:lnTo>
                <a:lnTo>
                  <a:pt x="591" y="499"/>
                </a:lnTo>
                <a:lnTo>
                  <a:pt x="617" y="507"/>
                </a:lnTo>
                <a:lnTo>
                  <a:pt x="640" y="520"/>
                </a:lnTo>
                <a:lnTo>
                  <a:pt x="660" y="536"/>
                </a:lnTo>
                <a:lnTo>
                  <a:pt x="676" y="556"/>
                </a:lnTo>
                <a:lnTo>
                  <a:pt x="689" y="579"/>
                </a:lnTo>
                <a:lnTo>
                  <a:pt x="698" y="605"/>
                </a:lnTo>
                <a:lnTo>
                  <a:pt x="700" y="632"/>
                </a:lnTo>
                <a:lnTo>
                  <a:pt x="700" y="653"/>
                </a:lnTo>
                <a:lnTo>
                  <a:pt x="862" y="653"/>
                </a:lnTo>
                <a:lnTo>
                  <a:pt x="862" y="632"/>
                </a:lnTo>
                <a:lnTo>
                  <a:pt x="865" y="605"/>
                </a:lnTo>
                <a:lnTo>
                  <a:pt x="872" y="579"/>
                </a:lnTo>
                <a:lnTo>
                  <a:pt x="885" y="556"/>
                </a:lnTo>
                <a:lnTo>
                  <a:pt x="902" y="536"/>
                </a:lnTo>
                <a:lnTo>
                  <a:pt x="922" y="520"/>
                </a:lnTo>
                <a:lnTo>
                  <a:pt x="945" y="507"/>
                </a:lnTo>
                <a:lnTo>
                  <a:pt x="970" y="499"/>
                </a:lnTo>
                <a:lnTo>
                  <a:pt x="997" y="496"/>
                </a:lnTo>
                <a:lnTo>
                  <a:pt x="1025" y="499"/>
                </a:lnTo>
                <a:lnTo>
                  <a:pt x="1050" y="507"/>
                </a:lnTo>
                <a:lnTo>
                  <a:pt x="1073" y="520"/>
                </a:lnTo>
                <a:lnTo>
                  <a:pt x="1093" y="536"/>
                </a:lnTo>
                <a:lnTo>
                  <a:pt x="1110" y="556"/>
                </a:lnTo>
                <a:lnTo>
                  <a:pt x="1123" y="579"/>
                </a:lnTo>
                <a:lnTo>
                  <a:pt x="1131" y="605"/>
                </a:lnTo>
                <a:lnTo>
                  <a:pt x="1133" y="632"/>
                </a:lnTo>
                <a:lnTo>
                  <a:pt x="1133" y="653"/>
                </a:lnTo>
                <a:lnTo>
                  <a:pt x="2630" y="653"/>
                </a:lnTo>
                <a:lnTo>
                  <a:pt x="2630" y="537"/>
                </a:lnTo>
                <a:lnTo>
                  <a:pt x="2626" y="492"/>
                </a:lnTo>
                <a:lnTo>
                  <a:pt x="2616" y="449"/>
                </a:lnTo>
                <a:lnTo>
                  <a:pt x="2601" y="408"/>
                </a:lnTo>
                <a:lnTo>
                  <a:pt x="2581" y="371"/>
                </a:lnTo>
                <a:lnTo>
                  <a:pt x="2554" y="337"/>
                </a:lnTo>
                <a:lnTo>
                  <a:pt x="2524" y="306"/>
                </a:lnTo>
                <a:lnTo>
                  <a:pt x="2490" y="281"/>
                </a:lnTo>
                <a:lnTo>
                  <a:pt x="2452" y="260"/>
                </a:lnTo>
                <a:lnTo>
                  <a:pt x="2411" y="244"/>
                </a:lnTo>
                <a:lnTo>
                  <a:pt x="2368" y="235"/>
                </a:lnTo>
                <a:lnTo>
                  <a:pt x="2323" y="232"/>
                </a:lnTo>
                <a:lnTo>
                  <a:pt x="539" y="232"/>
                </a:lnTo>
                <a:close/>
                <a:moveTo>
                  <a:pt x="539" y="0"/>
                </a:moveTo>
                <a:lnTo>
                  <a:pt x="2323" y="0"/>
                </a:lnTo>
                <a:lnTo>
                  <a:pt x="2382" y="3"/>
                </a:lnTo>
                <a:lnTo>
                  <a:pt x="2439" y="13"/>
                </a:lnTo>
                <a:lnTo>
                  <a:pt x="2493" y="28"/>
                </a:lnTo>
                <a:lnTo>
                  <a:pt x="2546" y="47"/>
                </a:lnTo>
                <a:lnTo>
                  <a:pt x="2595" y="74"/>
                </a:lnTo>
                <a:lnTo>
                  <a:pt x="2642" y="104"/>
                </a:lnTo>
                <a:lnTo>
                  <a:pt x="2685" y="139"/>
                </a:lnTo>
                <a:lnTo>
                  <a:pt x="2724" y="177"/>
                </a:lnTo>
                <a:lnTo>
                  <a:pt x="2758" y="220"/>
                </a:lnTo>
                <a:lnTo>
                  <a:pt x="2789" y="266"/>
                </a:lnTo>
                <a:lnTo>
                  <a:pt x="2814" y="316"/>
                </a:lnTo>
                <a:lnTo>
                  <a:pt x="2835" y="367"/>
                </a:lnTo>
                <a:lnTo>
                  <a:pt x="2850" y="422"/>
                </a:lnTo>
                <a:lnTo>
                  <a:pt x="2859" y="478"/>
                </a:lnTo>
                <a:lnTo>
                  <a:pt x="2863" y="537"/>
                </a:lnTo>
                <a:lnTo>
                  <a:pt x="2863" y="2905"/>
                </a:lnTo>
                <a:lnTo>
                  <a:pt x="2859" y="2964"/>
                </a:lnTo>
                <a:lnTo>
                  <a:pt x="2850" y="3020"/>
                </a:lnTo>
                <a:lnTo>
                  <a:pt x="2835" y="3075"/>
                </a:lnTo>
                <a:lnTo>
                  <a:pt x="2814" y="3127"/>
                </a:lnTo>
                <a:lnTo>
                  <a:pt x="2789" y="3176"/>
                </a:lnTo>
                <a:lnTo>
                  <a:pt x="2758" y="3223"/>
                </a:lnTo>
                <a:lnTo>
                  <a:pt x="2724" y="3265"/>
                </a:lnTo>
                <a:lnTo>
                  <a:pt x="2685" y="3304"/>
                </a:lnTo>
                <a:lnTo>
                  <a:pt x="2642" y="3339"/>
                </a:lnTo>
                <a:lnTo>
                  <a:pt x="2595" y="3369"/>
                </a:lnTo>
                <a:lnTo>
                  <a:pt x="2546" y="3394"/>
                </a:lnTo>
                <a:lnTo>
                  <a:pt x="2493" y="3415"/>
                </a:lnTo>
                <a:lnTo>
                  <a:pt x="2439" y="3430"/>
                </a:lnTo>
                <a:lnTo>
                  <a:pt x="2382" y="3439"/>
                </a:lnTo>
                <a:lnTo>
                  <a:pt x="2323" y="3443"/>
                </a:lnTo>
                <a:lnTo>
                  <a:pt x="539" y="3443"/>
                </a:lnTo>
                <a:lnTo>
                  <a:pt x="480" y="3439"/>
                </a:lnTo>
                <a:lnTo>
                  <a:pt x="423" y="3430"/>
                </a:lnTo>
                <a:lnTo>
                  <a:pt x="368" y="3415"/>
                </a:lnTo>
                <a:lnTo>
                  <a:pt x="317" y="3394"/>
                </a:lnTo>
                <a:lnTo>
                  <a:pt x="267" y="3369"/>
                </a:lnTo>
                <a:lnTo>
                  <a:pt x="221" y="3339"/>
                </a:lnTo>
                <a:lnTo>
                  <a:pt x="178" y="3304"/>
                </a:lnTo>
                <a:lnTo>
                  <a:pt x="139" y="3265"/>
                </a:lnTo>
                <a:lnTo>
                  <a:pt x="104" y="3223"/>
                </a:lnTo>
                <a:lnTo>
                  <a:pt x="74" y="3176"/>
                </a:lnTo>
                <a:lnTo>
                  <a:pt x="47" y="3127"/>
                </a:lnTo>
                <a:lnTo>
                  <a:pt x="27" y="3075"/>
                </a:lnTo>
                <a:lnTo>
                  <a:pt x="13" y="3020"/>
                </a:lnTo>
                <a:lnTo>
                  <a:pt x="3" y="2964"/>
                </a:lnTo>
                <a:lnTo>
                  <a:pt x="0" y="2905"/>
                </a:lnTo>
                <a:lnTo>
                  <a:pt x="0" y="537"/>
                </a:lnTo>
                <a:lnTo>
                  <a:pt x="3" y="478"/>
                </a:lnTo>
                <a:lnTo>
                  <a:pt x="13" y="422"/>
                </a:lnTo>
                <a:lnTo>
                  <a:pt x="27" y="367"/>
                </a:lnTo>
                <a:lnTo>
                  <a:pt x="47" y="316"/>
                </a:lnTo>
                <a:lnTo>
                  <a:pt x="74" y="266"/>
                </a:lnTo>
                <a:lnTo>
                  <a:pt x="104" y="220"/>
                </a:lnTo>
                <a:lnTo>
                  <a:pt x="139" y="177"/>
                </a:lnTo>
                <a:lnTo>
                  <a:pt x="178" y="139"/>
                </a:lnTo>
                <a:lnTo>
                  <a:pt x="221" y="104"/>
                </a:lnTo>
                <a:lnTo>
                  <a:pt x="267" y="74"/>
                </a:lnTo>
                <a:lnTo>
                  <a:pt x="317" y="47"/>
                </a:lnTo>
                <a:lnTo>
                  <a:pt x="368" y="28"/>
                </a:lnTo>
                <a:lnTo>
                  <a:pt x="423" y="13"/>
                </a:lnTo>
                <a:lnTo>
                  <a:pt x="480" y="3"/>
                </a:lnTo>
                <a:lnTo>
                  <a:pt x="53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51209" y="3016524"/>
            <a:ext cx="343690" cy="343690"/>
            <a:chOff x="9642475" y="3190875"/>
            <a:chExt cx="420688" cy="420688"/>
          </a:xfrm>
          <a:solidFill>
            <a:schemeClr val="bg1"/>
          </a:solidFill>
        </p:grpSpPr>
        <p:sp>
          <p:nvSpPr>
            <p:cNvPr id="31" name="Freeform 119"/>
            <p:cNvSpPr>
              <a:spLocks noEditPoints="1"/>
            </p:cNvSpPr>
            <p:nvPr/>
          </p:nvSpPr>
          <p:spPr bwMode="auto">
            <a:xfrm>
              <a:off x="9726613" y="3235325"/>
              <a:ext cx="73025" cy="153988"/>
            </a:xfrm>
            <a:custGeom>
              <a:avLst/>
              <a:gdLst>
                <a:gd name="T0" fmla="*/ 396 w 600"/>
                <a:gd name="T1" fmla="*/ 979 h 1263"/>
                <a:gd name="T2" fmla="*/ 444 w 600"/>
                <a:gd name="T3" fmla="*/ 915 h 1263"/>
                <a:gd name="T4" fmla="*/ 451 w 600"/>
                <a:gd name="T5" fmla="*/ 830 h 1263"/>
                <a:gd name="T6" fmla="*/ 416 w 600"/>
                <a:gd name="T7" fmla="*/ 756 h 1263"/>
                <a:gd name="T8" fmla="*/ 227 w 600"/>
                <a:gd name="T9" fmla="*/ 268 h 1263"/>
                <a:gd name="T10" fmla="*/ 168 w 600"/>
                <a:gd name="T11" fmla="*/ 325 h 1263"/>
                <a:gd name="T12" fmla="*/ 145 w 600"/>
                <a:gd name="T13" fmla="*/ 404 h 1263"/>
                <a:gd name="T14" fmla="*/ 168 w 600"/>
                <a:gd name="T15" fmla="*/ 485 h 1263"/>
                <a:gd name="T16" fmla="*/ 227 w 600"/>
                <a:gd name="T17" fmla="*/ 540 h 1263"/>
                <a:gd name="T18" fmla="*/ 319 w 600"/>
                <a:gd name="T19" fmla="*/ 2 h 1263"/>
                <a:gd name="T20" fmla="*/ 363 w 600"/>
                <a:gd name="T21" fmla="*/ 35 h 1263"/>
                <a:gd name="T22" fmla="*/ 373 w 600"/>
                <a:gd name="T23" fmla="*/ 114 h 1263"/>
                <a:gd name="T24" fmla="*/ 479 w 600"/>
                <a:gd name="T25" fmla="*/ 164 h 1263"/>
                <a:gd name="T26" fmla="*/ 557 w 600"/>
                <a:gd name="T27" fmla="*/ 251 h 1263"/>
                <a:gd name="T28" fmla="*/ 597 w 600"/>
                <a:gd name="T29" fmla="*/ 363 h 1263"/>
                <a:gd name="T30" fmla="*/ 589 w 600"/>
                <a:gd name="T31" fmla="*/ 441 h 1263"/>
                <a:gd name="T32" fmla="*/ 546 w 600"/>
                <a:gd name="T33" fmla="*/ 474 h 1263"/>
                <a:gd name="T34" fmla="*/ 490 w 600"/>
                <a:gd name="T35" fmla="*/ 467 h 1263"/>
                <a:gd name="T36" fmla="*/ 456 w 600"/>
                <a:gd name="T37" fmla="*/ 424 h 1263"/>
                <a:gd name="T38" fmla="*/ 444 w 600"/>
                <a:gd name="T39" fmla="*/ 349 h 1263"/>
                <a:gd name="T40" fmla="*/ 396 w 600"/>
                <a:gd name="T41" fmla="*/ 284 h 1263"/>
                <a:gd name="T42" fmla="*/ 410 w 600"/>
                <a:gd name="T43" fmla="*/ 580 h 1263"/>
                <a:gd name="T44" fmla="*/ 509 w 600"/>
                <a:gd name="T45" fmla="*/ 644 h 1263"/>
                <a:gd name="T46" fmla="*/ 575 w 600"/>
                <a:gd name="T47" fmla="*/ 740 h 1263"/>
                <a:gd name="T48" fmla="*/ 600 w 600"/>
                <a:gd name="T49" fmla="*/ 859 h 1263"/>
                <a:gd name="T50" fmla="*/ 575 w 600"/>
                <a:gd name="T51" fmla="*/ 977 h 1263"/>
                <a:gd name="T52" fmla="*/ 509 w 600"/>
                <a:gd name="T53" fmla="*/ 1074 h 1263"/>
                <a:gd name="T54" fmla="*/ 410 w 600"/>
                <a:gd name="T55" fmla="*/ 1137 h 1263"/>
                <a:gd name="T56" fmla="*/ 370 w 600"/>
                <a:gd name="T57" fmla="*/ 1210 h 1263"/>
                <a:gd name="T58" fmla="*/ 337 w 600"/>
                <a:gd name="T59" fmla="*/ 1254 h 1263"/>
                <a:gd name="T60" fmla="*/ 280 w 600"/>
                <a:gd name="T61" fmla="*/ 1261 h 1263"/>
                <a:gd name="T62" fmla="*/ 238 w 600"/>
                <a:gd name="T63" fmla="*/ 1228 h 1263"/>
                <a:gd name="T64" fmla="*/ 227 w 600"/>
                <a:gd name="T65" fmla="*/ 1149 h 1263"/>
                <a:gd name="T66" fmla="*/ 121 w 600"/>
                <a:gd name="T67" fmla="*/ 1099 h 1263"/>
                <a:gd name="T68" fmla="*/ 43 w 600"/>
                <a:gd name="T69" fmla="*/ 1012 h 1263"/>
                <a:gd name="T70" fmla="*/ 3 w 600"/>
                <a:gd name="T71" fmla="*/ 900 h 1263"/>
                <a:gd name="T72" fmla="*/ 10 w 600"/>
                <a:gd name="T73" fmla="*/ 822 h 1263"/>
                <a:gd name="T74" fmla="*/ 53 w 600"/>
                <a:gd name="T75" fmla="*/ 789 h 1263"/>
                <a:gd name="T76" fmla="*/ 110 w 600"/>
                <a:gd name="T77" fmla="*/ 796 h 1263"/>
                <a:gd name="T78" fmla="*/ 143 w 600"/>
                <a:gd name="T79" fmla="*/ 839 h 1263"/>
                <a:gd name="T80" fmla="*/ 156 w 600"/>
                <a:gd name="T81" fmla="*/ 915 h 1263"/>
                <a:gd name="T82" fmla="*/ 204 w 600"/>
                <a:gd name="T83" fmla="*/ 979 h 1263"/>
                <a:gd name="T84" fmla="*/ 189 w 600"/>
                <a:gd name="T85" fmla="*/ 683 h 1263"/>
                <a:gd name="T86" fmla="*/ 91 w 600"/>
                <a:gd name="T87" fmla="*/ 619 h 1263"/>
                <a:gd name="T88" fmla="*/ 25 w 600"/>
                <a:gd name="T89" fmla="*/ 523 h 1263"/>
                <a:gd name="T90" fmla="*/ 0 w 600"/>
                <a:gd name="T91" fmla="*/ 404 h 1263"/>
                <a:gd name="T92" fmla="*/ 25 w 600"/>
                <a:gd name="T93" fmla="*/ 286 h 1263"/>
                <a:gd name="T94" fmla="*/ 91 w 600"/>
                <a:gd name="T95" fmla="*/ 189 h 1263"/>
                <a:gd name="T96" fmla="*/ 189 w 600"/>
                <a:gd name="T97" fmla="*/ 125 h 1263"/>
                <a:gd name="T98" fmla="*/ 230 w 600"/>
                <a:gd name="T99" fmla="*/ 53 h 1263"/>
                <a:gd name="T100" fmla="*/ 264 w 600"/>
                <a:gd name="T101" fmla="*/ 9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0" h="1263">
                  <a:moveTo>
                    <a:pt x="373" y="723"/>
                  </a:moveTo>
                  <a:lnTo>
                    <a:pt x="373" y="994"/>
                  </a:lnTo>
                  <a:lnTo>
                    <a:pt x="396" y="979"/>
                  </a:lnTo>
                  <a:lnTo>
                    <a:pt x="416" y="961"/>
                  </a:lnTo>
                  <a:lnTo>
                    <a:pt x="431" y="939"/>
                  </a:lnTo>
                  <a:lnTo>
                    <a:pt x="444" y="915"/>
                  </a:lnTo>
                  <a:lnTo>
                    <a:pt x="451" y="887"/>
                  </a:lnTo>
                  <a:lnTo>
                    <a:pt x="454" y="859"/>
                  </a:lnTo>
                  <a:lnTo>
                    <a:pt x="451" y="830"/>
                  </a:lnTo>
                  <a:lnTo>
                    <a:pt x="444" y="803"/>
                  </a:lnTo>
                  <a:lnTo>
                    <a:pt x="431" y="778"/>
                  </a:lnTo>
                  <a:lnTo>
                    <a:pt x="416" y="756"/>
                  </a:lnTo>
                  <a:lnTo>
                    <a:pt x="396" y="737"/>
                  </a:lnTo>
                  <a:lnTo>
                    <a:pt x="373" y="723"/>
                  </a:lnTo>
                  <a:close/>
                  <a:moveTo>
                    <a:pt x="227" y="268"/>
                  </a:moveTo>
                  <a:lnTo>
                    <a:pt x="204" y="284"/>
                  </a:lnTo>
                  <a:lnTo>
                    <a:pt x="184" y="303"/>
                  </a:lnTo>
                  <a:lnTo>
                    <a:pt x="168" y="325"/>
                  </a:lnTo>
                  <a:lnTo>
                    <a:pt x="156" y="349"/>
                  </a:lnTo>
                  <a:lnTo>
                    <a:pt x="149" y="376"/>
                  </a:lnTo>
                  <a:lnTo>
                    <a:pt x="145" y="404"/>
                  </a:lnTo>
                  <a:lnTo>
                    <a:pt x="149" y="434"/>
                  </a:lnTo>
                  <a:lnTo>
                    <a:pt x="156" y="460"/>
                  </a:lnTo>
                  <a:lnTo>
                    <a:pt x="168" y="485"/>
                  </a:lnTo>
                  <a:lnTo>
                    <a:pt x="184" y="507"/>
                  </a:lnTo>
                  <a:lnTo>
                    <a:pt x="204" y="526"/>
                  </a:lnTo>
                  <a:lnTo>
                    <a:pt x="227" y="540"/>
                  </a:lnTo>
                  <a:lnTo>
                    <a:pt x="227" y="268"/>
                  </a:lnTo>
                  <a:close/>
                  <a:moveTo>
                    <a:pt x="300" y="0"/>
                  </a:moveTo>
                  <a:lnTo>
                    <a:pt x="319" y="2"/>
                  </a:lnTo>
                  <a:lnTo>
                    <a:pt x="337" y="9"/>
                  </a:lnTo>
                  <a:lnTo>
                    <a:pt x="352" y="21"/>
                  </a:lnTo>
                  <a:lnTo>
                    <a:pt x="363" y="35"/>
                  </a:lnTo>
                  <a:lnTo>
                    <a:pt x="370" y="53"/>
                  </a:lnTo>
                  <a:lnTo>
                    <a:pt x="373" y="72"/>
                  </a:lnTo>
                  <a:lnTo>
                    <a:pt x="373" y="114"/>
                  </a:lnTo>
                  <a:lnTo>
                    <a:pt x="410" y="125"/>
                  </a:lnTo>
                  <a:lnTo>
                    <a:pt x="446" y="143"/>
                  </a:lnTo>
                  <a:lnTo>
                    <a:pt x="479" y="164"/>
                  </a:lnTo>
                  <a:lnTo>
                    <a:pt x="509" y="189"/>
                  </a:lnTo>
                  <a:lnTo>
                    <a:pt x="535" y="219"/>
                  </a:lnTo>
                  <a:lnTo>
                    <a:pt x="557" y="251"/>
                  </a:lnTo>
                  <a:lnTo>
                    <a:pt x="575" y="286"/>
                  </a:lnTo>
                  <a:lnTo>
                    <a:pt x="588" y="324"/>
                  </a:lnTo>
                  <a:lnTo>
                    <a:pt x="597" y="363"/>
                  </a:lnTo>
                  <a:lnTo>
                    <a:pt x="600" y="404"/>
                  </a:lnTo>
                  <a:lnTo>
                    <a:pt x="597" y="424"/>
                  </a:lnTo>
                  <a:lnTo>
                    <a:pt x="589" y="441"/>
                  </a:lnTo>
                  <a:lnTo>
                    <a:pt x="578" y="456"/>
                  </a:lnTo>
                  <a:lnTo>
                    <a:pt x="563" y="467"/>
                  </a:lnTo>
                  <a:lnTo>
                    <a:pt x="546" y="474"/>
                  </a:lnTo>
                  <a:lnTo>
                    <a:pt x="526" y="478"/>
                  </a:lnTo>
                  <a:lnTo>
                    <a:pt x="508" y="474"/>
                  </a:lnTo>
                  <a:lnTo>
                    <a:pt x="490" y="467"/>
                  </a:lnTo>
                  <a:lnTo>
                    <a:pt x="475" y="456"/>
                  </a:lnTo>
                  <a:lnTo>
                    <a:pt x="464" y="441"/>
                  </a:lnTo>
                  <a:lnTo>
                    <a:pt x="456" y="424"/>
                  </a:lnTo>
                  <a:lnTo>
                    <a:pt x="454" y="404"/>
                  </a:lnTo>
                  <a:lnTo>
                    <a:pt x="451" y="376"/>
                  </a:lnTo>
                  <a:lnTo>
                    <a:pt x="444" y="349"/>
                  </a:lnTo>
                  <a:lnTo>
                    <a:pt x="431" y="325"/>
                  </a:lnTo>
                  <a:lnTo>
                    <a:pt x="416" y="303"/>
                  </a:lnTo>
                  <a:lnTo>
                    <a:pt x="396" y="284"/>
                  </a:lnTo>
                  <a:lnTo>
                    <a:pt x="373" y="268"/>
                  </a:lnTo>
                  <a:lnTo>
                    <a:pt x="373" y="568"/>
                  </a:lnTo>
                  <a:lnTo>
                    <a:pt x="410" y="580"/>
                  </a:lnTo>
                  <a:lnTo>
                    <a:pt x="446" y="597"/>
                  </a:lnTo>
                  <a:lnTo>
                    <a:pt x="479" y="618"/>
                  </a:lnTo>
                  <a:lnTo>
                    <a:pt x="509" y="644"/>
                  </a:lnTo>
                  <a:lnTo>
                    <a:pt x="535" y="672"/>
                  </a:lnTo>
                  <a:lnTo>
                    <a:pt x="557" y="705"/>
                  </a:lnTo>
                  <a:lnTo>
                    <a:pt x="575" y="740"/>
                  </a:lnTo>
                  <a:lnTo>
                    <a:pt x="588" y="777"/>
                  </a:lnTo>
                  <a:lnTo>
                    <a:pt x="597" y="817"/>
                  </a:lnTo>
                  <a:lnTo>
                    <a:pt x="600" y="859"/>
                  </a:lnTo>
                  <a:lnTo>
                    <a:pt x="597" y="900"/>
                  </a:lnTo>
                  <a:lnTo>
                    <a:pt x="588" y="940"/>
                  </a:lnTo>
                  <a:lnTo>
                    <a:pt x="575" y="977"/>
                  </a:lnTo>
                  <a:lnTo>
                    <a:pt x="557" y="1012"/>
                  </a:lnTo>
                  <a:lnTo>
                    <a:pt x="535" y="1044"/>
                  </a:lnTo>
                  <a:lnTo>
                    <a:pt x="509" y="1074"/>
                  </a:lnTo>
                  <a:lnTo>
                    <a:pt x="479" y="1099"/>
                  </a:lnTo>
                  <a:lnTo>
                    <a:pt x="446" y="1120"/>
                  </a:lnTo>
                  <a:lnTo>
                    <a:pt x="410" y="1137"/>
                  </a:lnTo>
                  <a:lnTo>
                    <a:pt x="373" y="1149"/>
                  </a:lnTo>
                  <a:lnTo>
                    <a:pt x="373" y="1191"/>
                  </a:lnTo>
                  <a:lnTo>
                    <a:pt x="370" y="1210"/>
                  </a:lnTo>
                  <a:lnTo>
                    <a:pt x="363" y="1228"/>
                  </a:lnTo>
                  <a:lnTo>
                    <a:pt x="352" y="1242"/>
                  </a:lnTo>
                  <a:lnTo>
                    <a:pt x="337" y="1254"/>
                  </a:lnTo>
                  <a:lnTo>
                    <a:pt x="319" y="1261"/>
                  </a:lnTo>
                  <a:lnTo>
                    <a:pt x="300" y="1263"/>
                  </a:lnTo>
                  <a:lnTo>
                    <a:pt x="280" y="1261"/>
                  </a:lnTo>
                  <a:lnTo>
                    <a:pt x="264" y="1254"/>
                  </a:lnTo>
                  <a:lnTo>
                    <a:pt x="248" y="1242"/>
                  </a:lnTo>
                  <a:lnTo>
                    <a:pt x="238" y="1228"/>
                  </a:lnTo>
                  <a:lnTo>
                    <a:pt x="230" y="1210"/>
                  </a:lnTo>
                  <a:lnTo>
                    <a:pt x="227" y="1191"/>
                  </a:lnTo>
                  <a:lnTo>
                    <a:pt x="227" y="1149"/>
                  </a:lnTo>
                  <a:lnTo>
                    <a:pt x="189" y="1137"/>
                  </a:lnTo>
                  <a:lnTo>
                    <a:pt x="154" y="1120"/>
                  </a:lnTo>
                  <a:lnTo>
                    <a:pt x="121" y="1099"/>
                  </a:lnTo>
                  <a:lnTo>
                    <a:pt x="91" y="1074"/>
                  </a:lnTo>
                  <a:lnTo>
                    <a:pt x="65" y="1044"/>
                  </a:lnTo>
                  <a:lnTo>
                    <a:pt x="43" y="1012"/>
                  </a:lnTo>
                  <a:lnTo>
                    <a:pt x="25" y="977"/>
                  </a:lnTo>
                  <a:lnTo>
                    <a:pt x="11" y="940"/>
                  </a:lnTo>
                  <a:lnTo>
                    <a:pt x="3" y="900"/>
                  </a:lnTo>
                  <a:lnTo>
                    <a:pt x="0" y="859"/>
                  </a:lnTo>
                  <a:lnTo>
                    <a:pt x="3" y="839"/>
                  </a:lnTo>
                  <a:lnTo>
                    <a:pt x="10" y="822"/>
                  </a:lnTo>
                  <a:lnTo>
                    <a:pt x="22" y="807"/>
                  </a:lnTo>
                  <a:lnTo>
                    <a:pt x="37" y="796"/>
                  </a:lnTo>
                  <a:lnTo>
                    <a:pt x="53" y="789"/>
                  </a:lnTo>
                  <a:lnTo>
                    <a:pt x="73" y="786"/>
                  </a:lnTo>
                  <a:lnTo>
                    <a:pt x="92" y="789"/>
                  </a:lnTo>
                  <a:lnTo>
                    <a:pt x="110" y="796"/>
                  </a:lnTo>
                  <a:lnTo>
                    <a:pt x="124" y="807"/>
                  </a:lnTo>
                  <a:lnTo>
                    <a:pt x="136" y="822"/>
                  </a:lnTo>
                  <a:lnTo>
                    <a:pt x="143" y="839"/>
                  </a:lnTo>
                  <a:lnTo>
                    <a:pt x="145" y="859"/>
                  </a:lnTo>
                  <a:lnTo>
                    <a:pt x="149" y="887"/>
                  </a:lnTo>
                  <a:lnTo>
                    <a:pt x="156" y="915"/>
                  </a:lnTo>
                  <a:lnTo>
                    <a:pt x="168" y="939"/>
                  </a:lnTo>
                  <a:lnTo>
                    <a:pt x="184" y="961"/>
                  </a:lnTo>
                  <a:lnTo>
                    <a:pt x="204" y="979"/>
                  </a:lnTo>
                  <a:lnTo>
                    <a:pt x="227" y="994"/>
                  </a:lnTo>
                  <a:lnTo>
                    <a:pt x="227" y="696"/>
                  </a:lnTo>
                  <a:lnTo>
                    <a:pt x="189" y="683"/>
                  </a:lnTo>
                  <a:lnTo>
                    <a:pt x="154" y="666"/>
                  </a:lnTo>
                  <a:lnTo>
                    <a:pt x="121" y="644"/>
                  </a:lnTo>
                  <a:lnTo>
                    <a:pt x="91" y="619"/>
                  </a:lnTo>
                  <a:lnTo>
                    <a:pt x="65" y="591"/>
                  </a:lnTo>
                  <a:lnTo>
                    <a:pt x="43" y="558"/>
                  </a:lnTo>
                  <a:lnTo>
                    <a:pt x="25" y="523"/>
                  </a:lnTo>
                  <a:lnTo>
                    <a:pt x="11" y="485"/>
                  </a:lnTo>
                  <a:lnTo>
                    <a:pt x="3" y="446"/>
                  </a:lnTo>
                  <a:lnTo>
                    <a:pt x="0" y="404"/>
                  </a:lnTo>
                  <a:lnTo>
                    <a:pt x="3" y="363"/>
                  </a:lnTo>
                  <a:lnTo>
                    <a:pt x="11" y="324"/>
                  </a:lnTo>
                  <a:lnTo>
                    <a:pt x="25" y="286"/>
                  </a:lnTo>
                  <a:lnTo>
                    <a:pt x="43" y="251"/>
                  </a:lnTo>
                  <a:lnTo>
                    <a:pt x="65" y="219"/>
                  </a:lnTo>
                  <a:lnTo>
                    <a:pt x="91" y="189"/>
                  </a:lnTo>
                  <a:lnTo>
                    <a:pt x="121" y="164"/>
                  </a:lnTo>
                  <a:lnTo>
                    <a:pt x="154" y="143"/>
                  </a:lnTo>
                  <a:lnTo>
                    <a:pt x="189" y="125"/>
                  </a:lnTo>
                  <a:lnTo>
                    <a:pt x="227" y="114"/>
                  </a:lnTo>
                  <a:lnTo>
                    <a:pt x="227" y="72"/>
                  </a:lnTo>
                  <a:lnTo>
                    <a:pt x="230" y="53"/>
                  </a:lnTo>
                  <a:lnTo>
                    <a:pt x="238" y="35"/>
                  </a:lnTo>
                  <a:lnTo>
                    <a:pt x="248" y="21"/>
                  </a:lnTo>
                  <a:lnTo>
                    <a:pt x="264" y="9"/>
                  </a:lnTo>
                  <a:lnTo>
                    <a:pt x="280" y="2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2" name="Freeform 120"/>
            <p:cNvSpPr>
              <a:spLocks noEditPoints="1"/>
            </p:cNvSpPr>
            <p:nvPr/>
          </p:nvSpPr>
          <p:spPr bwMode="auto">
            <a:xfrm>
              <a:off x="9642475" y="3190875"/>
              <a:ext cx="242888" cy="242888"/>
            </a:xfrm>
            <a:custGeom>
              <a:avLst/>
              <a:gdLst>
                <a:gd name="T0" fmla="*/ 854 w 1986"/>
                <a:gd name="T1" fmla="*/ 231 h 1987"/>
                <a:gd name="T2" fmla="*/ 662 w 1986"/>
                <a:gd name="T3" fmla="*/ 293 h 1987"/>
                <a:gd name="T4" fmla="*/ 494 w 1986"/>
                <a:gd name="T5" fmla="*/ 400 h 1987"/>
                <a:gd name="T6" fmla="*/ 360 w 1986"/>
                <a:gd name="T7" fmla="*/ 547 h 1987"/>
                <a:gd name="T8" fmla="*/ 267 w 1986"/>
                <a:gd name="T9" fmla="*/ 723 h 1987"/>
                <a:gd name="T10" fmla="*/ 222 w 1986"/>
                <a:gd name="T11" fmla="*/ 923 h 1987"/>
                <a:gd name="T12" fmla="*/ 231 w 1986"/>
                <a:gd name="T13" fmla="*/ 1133 h 1987"/>
                <a:gd name="T14" fmla="*/ 293 w 1986"/>
                <a:gd name="T15" fmla="*/ 1326 h 1987"/>
                <a:gd name="T16" fmla="*/ 401 w 1986"/>
                <a:gd name="T17" fmla="*/ 1492 h 1987"/>
                <a:gd name="T18" fmla="*/ 546 w 1986"/>
                <a:gd name="T19" fmla="*/ 1626 h 1987"/>
                <a:gd name="T20" fmla="*/ 723 w 1986"/>
                <a:gd name="T21" fmla="*/ 1720 h 1987"/>
                <a:gd name="T22" fmla="*/ 922 w 1986"/>
                <a:gd name="T23" fmla="*/ 1766 h 1987"/>
                <a:gd name="T24" fmla="*/ 1132 w 1986"/>
                <a:gd name="T25" fmla="*/ 1756 h 1987"/>
                <a:gd name="T26" fmla="*/ 1324 w 1986"/>
                <a:gd name="T27" fmla="*/ 1694 h 1987"/>
                <a:gd name="T28" fmla="*/ 1492 w 1986"/>
                <a:gd name="T29" fmla="*/ 1587 h 1987"/>
                <a:gd name="T30" fmla="*/ 1626 w 1986"/>
                <a:gd name="T31" fmla="*/ 1440 h 1987"/>
                <a:gd name="T32" fmla="*/ 1719 w 1986"/>
                <a:gd name="T33" fmla="*/ 1264 h 1987"/>
                <a:gd name="T34" fmla="*/ 1764 w 1986"/>
                <a:gd name="T35" fmla="*/ 1064 h 1987"/>
                <a:gd name="T36" fmla="*/ 1755 w 1986"/>
                <a:gd name="T37" fmla="*/ 854 h 1987"/>
                <a:gd name="T38" fmla="*/ 1693 w 1986"/>
                <a:gd name="T39" fmla="*/ 661 h 1987"/>
                <a:gd name="T40" fmla="*/ 1585 w 1986"/>
                <a:gd name="T41" fmla="*/ 494 h 1987"/>
                <a:gd name="T42" fmla="*/ 1439 w 1986"/>
                <a:gd name="T43" fmla="*/ 361 h 1987"/>
                <a:gd name="T44" fmla="*/ 1263 w 1986"/>
                <a:gd name="T45" fmla="*/ 266 h 1987"/>
                <a:gd name="T46" fmla="*/ 1063 w 1986"/>
                <a:gd name="T47" fmla="*/ 221 h 1987"/>
                <a:gd name="T48" fmla="*/ 1074 w 1986"/>
                <a:gd name="T49" fmla="*/ 3 h 1987"/>
                <a:gd name="T50" fmla="*/ 1306 w 1986"/>
                <a:gd name="T51" fmla="*/ 50 h 1987"/>
                <a:gd name="T52" fmla="*/ 1516 w 1986"/>
                <a:gd name="T53" fmla="*/ 149 h 1987"/>
                <a:gd name="T54" fmla="*/ 1695 w 1986"/>
                <a:gd name="T55" fmla="*/ 292 h 1987"/>
                <a:gd name="T56" fmla="*/ 1837 w 1986"/>
                <a:gd name="T57" fmla="*/ 471 h 1987"/>
                <a:gd name="T58" fmla="*/ 1934 w 1986"/>
                <a:gd name="T59" fmla="*/ 679 h 1987"/>
                <a:gd name="T60" fmla="*/ 1983 w 1986"/>
                <a:gd name="T61" fmla="*/ 912 h 1987"/>
                <a:gd name="T62" fmla="*/ 1972 w 1986"/>
                <a:gd name="T63" fmla="*/ 1155 h 1987"/>
                <a:gd name="T64" fmla="*/ 1907 w 1986"/>
                <a:gd name="T65" fmla="*/ 1380 h 1987"/>
                <a:gd name="T66" fmla="*/ 1794 w 1986"/>
                <a:gd name="T67" fmla="*/ 1580 h 1987"/>
                <a:gd name="T68" fmla="*/ 1638 w 1986"/>
                <a:gd name="T69" fmla="*/ 1748 h 1987"/>
                <a:gd name="T70" fmla="*/ 1449 w 1986"/>
                <a:gd name="T71" fmla="*/ 1876 h 1987"/>
                <a:gd name="T72" fmla="*/ 1231 w 1986"/>
                <a:gd name="T73" fmla="*/ 1959 h 1987"/>
                <a:gd name="T74" fmla="*/ 993 w 1986"/>
                <a:gd name="T75" fmla="*/ 1987 h 1987"/>
                <a:gd name="T76" fmla="*/ 755 w 1986"/>
                <a:gd name="T77" fmla="*/ 1959 h 1987"/>
                <a:gd name="T78" fmla="*/ 537 w 1986"/>
                <a:gd name="T79" fmla="*/ 1876 h 1987"/>
                <a:gd name="T80" fmla="*/ 347 w 1986"/>
                <a:gd name="T81" fmla="*/ 1748 h 1987"/>
                <a:gd name="T82" fmla="*/ 193 w 1986"/>
                <a:gd name="T83" fmla="*/ 1580 h 1987"/>
                <a:gd name="T84" fmla="*/ 78 w 1986"/>
                <a:gd name="T85" fmla="*/ 1380 h 1987"/>
                <a:gd name="T86" fmla="*/ 14 w 1986"/>
                <a:gd name="T87" fmla="*/ 1155 h 1987"/>
                <a:gd name="T88" fmla="*/ 3 w 1986"/>
                <a:gd name="T89" fmla="*/ 912 h 1987"/>
                <a:gd name="T90" fmla="*/ 51 w 1986"/>
                <a:gd name="T91" fmla="*/ 679 h 1987"/>
                <a:gd name="T92" fmla="*/ 150 w 1986"/>
                <a:gd name="T93" fmla="*/ 471 h 1987"/>
                <a:gd name="T94" fmla="*/ 291 w 1986"/>
                <a:gd name="T95" fmla="*/ 292 h 1987"/>
                <a:gd name="T96" fmla="*/ 470 w 1986"/>
                <a:gd name="T97" fmla="*/ 149 h 1987"/>
                <a:gd name="T98" fmla="*/ 679 w 1986"/>
                <a:gd name="T99" fmla="*/ 50 h 1987"/>
                <a:gd name="T100" fmla="*/ 912 w 1986"/>
                <a:gd name="T101" fmla="*/ 3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6" h="1987">
                  <a:moveTo>
                    <a:pt x="993" y="218"/>
                  </a:moveTo>
                  <a:lnTo>
                    <a:pt x="922" y="221"/>
                  </a:lnTo>
                  <a:lnTo>
                    <a:pt x="854" y="231"/>
                  </a:lnTo>
                  <a:lnTo>
                    <a:pt x="787" y="246"/>
                  </a:lnTo>
                  <a:lnTo>
                    <a:pt x="723" y="266"/>
                  </a:lnTo>
                  <a:lnTo>
                    <a:pt x="662" y="293"/>
                  </a:lnTo>
                  <a:lnTo>
                    <a:pt x="602" y="324"/>
                  </a:lnTo>
                  <a:lnTo>
                    <a:pt x="546" y="361"/>
                  </a:lnTo>
                  <a:lnTo>
                    <a:pt x="494" y="400"/>
                  </a:lnTo>
                  <a:lnTo>
                    <a:pt x="446" y="446"/>
                  </a:lnTo>
                  <a:lnTo>
                    <a:pt x="401" y="494"/>
                  </a:lnTo>
                  <a:lnTo>
                    <a:pt x="360" y="547"/>
                  </a:lnTo>
                  <a:lnTo>
                    <a:pt x="324" y="603"/>
                  </a:lnTo>
                  <a:lnTo>
                    <a:pt x="293" y="661"/>
                  </a:lnTo>
                  <a:lnTo>
                    <a:pt x="267" y="723"/>
                  </a:lnTo>
                  <a:lnTo>
                    <a:pt x="246" y="787"/>
                  </a:lnTo>
                  <a:lnTo>
                    <a:pt x="231" y="854"/>
                  </a:lnTo>
                  <a:lnTo>
                    <a:pt x="222" y="923"/>
                  </a:lnTo>
                  <a:lnTo>
                    <a:pt x="219" y="994"/>
                  </a:lnTo>
                  <a:lnTo>
                    <a:pt x="222" y="1064"/>
                  </a:lnTo>
                  <a:lnTo>
                    <a:pt x="231" y="1133"/>
                  </a:lnTo>
                  <a:lnTo>
                    <a:pt x="246" y="1199"/>
                  </a:lnTo>
                  <a:lnTo>
                    <a:pt x="267" y="1264"/>
                  </a:lnTo>
                  <a:lnTo>
                    <a:pt x="293" y="1326"/>
                  </a:lnTo>
                  <a:lnTo>
                    <a:pt x="324" y="1384"/>
                  </a:lnTo>
                  <a:lnTo>
                    <a:pt x="360" y="1440"/>
                  </a:lnTo>
                  <a:lnTo>
                    <a:pt x="401" y="1492"/>
                  </a:lnTo>
                  <a:lnTo>
                    <a:pt x="446" y="1542"/>
                  </a:lnTo>
                  <a:lnTo>
                    <a:pt x="494" y="1587"/>
                  </a:lnTo>
                  <a:lnTo>
                    <a:pt x="546" y="1626"/>
                  </a:lnTo>
                  <a:lnTo>
                    <a:pt x="602" y="1663"/>
                  </a:lnTo>
                  <a:lnTo>
                    <a:pt x="662" y="1694"/>
                  </a:lnTo>
                  <a:lnTo>
                    <a:pt x="723" y="1720"/>
                  </a:lnTo>
                  <a:lnTo>
                    <a:pt x="787" y="1741"/>
                  </a:lnTo>
                  <a:lnTo>
                    <a:pt x="854" y="1756"/>
                  </a:lnTo>
                  <a:lnTo>
                    <a:pt x="922" y="1766"/>
                  </a:lnTo>
                  <a:lnTo>
                    <a:pt x="993" y="1769"/>
                  </a:lnTo>
                  <a:lnTo>
                    <a:pt x="1063" y="1766"/>
                  </a:lnTo>
                  <a:lnTo>
                    <a:pt x="1132" y="1756"/>
                  </a:lnTo>
                  <a:lnTo>
                    <a:pt x="1199" y="1741"/>
                  </a:lnTo>
                  <a:lnTo>
                    <a:pt x="1263" y="1720"/>
                  </a:lnTo>
                  <a:lnTo>
                    <a:pt x="1324" y="1694"/>
                  </a:lnTo>
                  <a:lnTo>
                    <a:pt x="1384" y="1663"/>
                  </a:lnTo>
                  <a:lnTo>
                    <a:pt x="1439" y="1626"/>
                  </a:lnTo>
                  <a:lnTo>
                    <a:pt x="1492" y="1587"/>
                  </a:lnTo>
                  <a:lnTo>
                    <a:pt x="1541" y="1542"/>
                  </a:lnTo>
                  <a:lnTo>
                    <a:pt x="1585" y="1492"/>
                  </a:lnTo>
                  <a:lnTo>
                    <a:pt x="1626" y="1440"/>
                  </a:lnTo>
                  <a:lnTo>
                    <a:pt x="1661" y="1384"/>
                  </a:lnTo>
                  <a:lnTo>
                    <a:pt x="1693" y="1326"/>
                  </a:lnTo>
                  <a:lnTo>
                    <a:pt x="1719" y="1264"/>
                  </a:lnTo>
                  <a:lnTo>
                    <a:pt x="1740" y="1199"/>
                  </a:lnTo>
                  <a:lnTo>
                    <a:pt x="1755" y="1133"/>
                  </a:lnTo>
                  <a:lnTo>
                    <a:pt x="1764" y="1064"/>
                  </a:lnTo>
                  <a:lnTo>
                    <a:pt x="1767" y="994"/>
                  </a:lnTo>
                  <a:lnTo>
                    <a:pt x="1764" y="923"/>
                  </a:lnTo>
                  <a:lnTo>
                    <a:pt x="1755" y="854"/>
                  </a:lnTo>
                  <a:lnTo>
                    <a:pt x="1740" y="787"/>
                  </a:lnTo>
                  <a:lnTo>
                    <a:pt x="1719" y="723"/>
                  </a:lnTo>
                  <a:lnTo>
                    <a:pt x="1693" y="661"/>
                  </a:lnTo>
                  <a:lnTo>
                    <a:pt x="1661" y="603"/>
                  </a:lnTo>
                  <a:lnTo>
                    <a:pt x="1626" y="547"/>
                  </a:lnTo>
                  <a:lnTo>
                    <a:pt x="1585" y="494"/>
                  </a:lnTo>
                  <a:lnTo>
                    <a:pt x="1541" y="446"/>
                  </a:lnTo>
                  <a:lnTo>
                    <a:pt x="1492" y="400"/>
                  </a:lnTo>
                  <a:lnTo>
                    <a:pt x="1439" y="361"/>
                  </a:lnTo>
                  <a:lnTo>
                    <a:pt x="1384" y="324"/>
                  </a:lnTo>
                  <a:lnTo>
                    <a:pt x="1324" y="293"/>
                  </a:lnTo>
                  <a:lnTo>
                    <a:pt x="1263" y="266"/>
                  </a:lnTo>
                  <a:lnTo>
                    <a:pt x="1199" y="246"/>
                  </a:lnTo>
                  <a:lnTo>
                    <a:pt x="1132" y="231"/>
                  </a:lnTo>
                  <a:lnTo>
                    <a:pt x="1063" y="221"/>
                  </a:lnTo>
                  <a:lnTo>
                    <a:pt x="993" y="218"/>
                  </a:lnTo>
                  <a:close/>
                  <a:moveTo>
                    <a:pt x="993" y="0"/>
                  </a:moveTo>
                  <a:lnTo>
                    <a:pt x="1074" y="3"/>
                  </a:lnTo>
                  <a:lnTo>
                    <a:pt x="1154" y="13"/>
                  </a:lnTo>
                  <a:lnTo>
                    <a:pt x="1231" y="28"/>
                  </a:lnTo>
                  <a:lnTo>
                    <a:pt x="1306" y="50"/>
                  </a:lnTo>
                  <a:lnTo>
                    <a:pt x="1379" y="78"/>
                  </a:lnTo>
                  <a:lnTo>
                    <a:pt x="1449" y="111"/>
                  </a:lnTo>
                  <a:lnTo>
                    <a:pt x="1516" y="149"/>
                  </a:lnTo>
                  <a:lnTo>
                    <a:pt x="1579" y="192"/>
                  </a:lnTo>
                  <a:lnTo>
                    <a:pt x="1638" y="239"/>
                  </a:lnTo>
                  <a:lnTo>
                    <a:pt x="1695" y="292"/>
                  </a:lnTo>
                  <a:lnTo>
                    <a:pt x="1746" y="347"/>
                  </a:lnTo>
                  <a:lnTo>
                    <a:pt x="1794" y="407"/>
                  </a:lnTo>
                  <a:lnTo>
                    <a:pt x="1837" y="471"/>
                  </a:lnTo>
                  <a:lnTo>
                    <a:pt x="1875" y="537"/>
                  </a:lnTo>
                  <a:lnTo>
                    <a:pt x="1907" y="607"/>
                  </a:lnTo>
                  <a:lnTo>
                    <a:pt x="1934" y="679"/>
                  </a:lnTo>
                  <a:lnTo>
                    <a:pt x="1956" y="755"/>
                  </a:lnTo>
                  <a:lnTo>
                    <a:pt x="1972" y="832"/>
                  </a:lnTo>
                  <a:lnTo>
                    <a:pt x="1983" y="912"/>
                  </a:lnTo>
                  <a:lnTo>
                    <a:pt x="1986" y="994"/>
                  </a:lnTo>
                  <a:lnTo>
                    <a:pt x="1983" y="1075"/>
                  </a:lnTo>
                  <a:lnTo>
                    <a:pt x="1972" y="1155"/>
                  </a:lnTo>
                  <a:lnTo>
                    <a:pt x="1956" y="1232"/>
                  </a:lnTo>
                  <a:lnTo>
                    <a:pt x="1934" y="1307"/>
                  </a:lnTo>
                  <a:lnTo>
                    <a:pt x="1907" y="1380"/>
                  </a:lnTo>
                  <a:lnTo>
                    <a:pt x="1875" y="1449"/>
                  </a:lnTo>
                  <a:lnTo>
                    <a:pt x="1837" y="1516"/>
                  </a:lnTo>
                  <a:lnTo>
                    <a:pt x="1794" y="1580"/>
                  </a:lnTo>
                  <a:lnTo>
                    <a:pt x="1746" y="1640"/>
                  </a:lnTo>
                  <a:lnTo>
                    <a:pt x="1695" y="1696"/>
                  </a:lnTo>
                  <a:lnTo>
                    <a:pt x="1638" y="1748"/>
                  </a:lnTo>
                  <a:lnTo>
                    <a:pt x="1579" y="1795"/>
                  </a:lnTo>
                  <a:lnTo>
                    <a:pt x="1516" y="1838"/>
                  </a:lnTo>
                  <a:lnTo>
                    <a:pt x="1449" y="1876"/>
                  </a:lnTo>
                  <a:lnTo>
                    <a:pt x="1379" y="1909"/>
                  </a:lnTo>
                  <a:lnTo>
                    <a:pt x="1306" y="1937"/>
                  </a:lnTo>
                  <a:lnTo>
                    <a:pt x="1231" y="1959"/>
                  </a:lnTo>
                  <a:lnTo>
                    <a:pt x="1154" y="1974"/>
                  </a:lnTo>
                  <a:lnTo>
                    <a:pt x="1074" y="1984"/>
                  </a:lnTo>
                  <a:lnTo>
                    <a:pt x="993" y="1987"/>
                  </a:lnTo>
                  <a:lnTo>
                    <a:pt x="912" y="1984"/>
                  </a:lnTo>
                  <a:lnTo>
                    <a:pt x="832" y="1974"/>
                  </a:lnTo>
                  <a:lnTo>
                    <a:pt x="755" y="1959"/>
                  </a:lnTo>
                  <a:lnTo>
                    <a:pt x="679" y="1937"/>
                  </a:lnTo>
                  <a:lnTo>
                    <a:pt x="607" y="1909"/>
                  </a:lnTo>
                  <a:lnTo>
                    <a:pt x="537" y="1876"/>
                  </a:lnTo>
                  <a:lnTo>
                    <a:pt x="470" y="1838"/>
                  </a:lnTo>
                  <a:lnTo>
                    <a:pt x="407" y="1795"/>
                  </a:lnTo>
                  <a:lnTo>
                    <a:pt x="347" y="1748"/>
                  </a:lnTo>
                  <a:lnTo>
                    <a:pt x="291" y="1696"/>
                  </a:lnTo>
                  <a:lnTo>
                    <a:pt x="240" y="1640"/>
                  </a:lnTo>
                  <a:lnTo>
                    <a:pt x="193" y="1580"/>
                  </a:lnTo>
                  <a:lnTo>
                    <a:pt x="150" y="1516"/>
                  </a:lnTo>
                  <a:lnTo>
                    <a:pt x="111" y="1449"/>
                  </a:lnTo>
                  <a:lnTo>
                    <a:pt x="78" y="1380"/>
                  </a:lnTo>
                  <a:lnTo>
                    <a:pt x="51" y="1307"/>
                  </a:lnTo>
                  <a:lnTo>
                    <a:pt x="29" y="1232"/>
                  </a:lnTo>
                  <a:lnTo>
                    <a:pt x="14" y="1155"/>
                  </a:lnTo>
                  <a:lnTo>
                    <a:pt x="3" y="1075"/>
                  </a:lnTo>
                  <a:lnTo>
                    <a:pt x="0" y="994"/>
                  </a:lnTo>
                  <a:lnTo>
                    <a:pt x="3" y="912"/>
                  </a:lnTo>
                  <a:lnTo>
                    <a:pt x="14" y="832"/>
                  </a:lnTo>
                  <a:lnTo>
                    <a:pt x="29" y="755"/>
                  </a:lnTo>
                  <a:lnTo>
                    <a:pt x="51" y="679"/>
                  </a:lnTo>
                  <a:lnTo>
                    <a:pt x="78" y="607"/>
                  </a:lnTo>
                  <a:lnTo>
                    <a:pt x="111" y="537"/>
                  </a:lnTo>
                  <a:lnTo>
                    <a:pt x="150" y="471"/>
                  </a:lnTo>
                  <a:lnTo>
                    <a:pt x="193" y="407"/>
                  </a:lnTo>
                  <a:lnTo>
                    <a:pt x="240" y="347"/>
                  </a:lnTo>
                  <a:lnTo>
                    <a:pt x="291" y="292"/>
                  </a:lnTo>
                  <a:lnTo>
                    <a:pt x="347" y="239"/>
                  </a:lnTo>
                  <a:lnTo>
                    <a:pt x="407" y="192"/>
                  </a:lnTo>
                  <a:lnTo>
                    <a:pt x="470" y="149"/>
                  </a:lnTo>
                  <a:lnTo>
                    <a:pt x="537" y="111"/>
                  </a:lnTo>
                  <a:lnTo>
                    <a:pt x="607" y="78"/>
                  </a:lnTo>
                  <a:lnTo>
                    <a:pt x="679" y="50"/>
                  </a:lnTo>
                  <a:lnTo>
                    <a:pt x="755" y="28"/>
                  </a:lnTo>
                  <a:lnTo>
                    <a:pt x="832" y="13"/>
                  </a:lnTo>
                  <a:lnTo>
                    <a:pt x="912" y="3"/>
                  </a:lnTo>
                  <a:lnTo>
                    <a:pt x="9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3" name="Freeform 121"/>
            <p:cNvSpPr>
              <a:spLocks noEditPoints="1"/>
            </p:cNvSpPr>
            <p:nvPr/>
          </p:nvSpPr>
          <p:spPr bwMode="auto">
            <a:xfrm>
              <a:off x="9820275" y="3368675"/>
              <a:ext cx="242888" cy="242888"/>
            </a:xfrm>
            <a:custGeom>
              <a:avLst/>
              <a:gdLst>
                <a:gd name="T0" fmla="*/ 854 w 1986"/>
                <a:gd name="T1" fmla="*/ 230 h 1987"/>
                <a:gd name="T2" fmla="*/ 662 w 1986"/>
                <a:gd name="T3" fmla="*/ 293 h 1987"/>
                <a:gd name="T4" fmla="*/ 494 w 1986"/>
                <a:gd name="T5" fmla="*/ 400 h 1987"/>
                <a:gd name="T6" fmla="*/ 360 w 1986"/>
                <a:gd name="T7" fmla="*/ 547 h 1987"/>
                <a:gd name="T8" fmla="*/ 267 w 1986"/>
                <a:gd name="T9" fmla="*/ 723 h 1987"/>
                <a:gd name="T10" fmla="*/ 222 w 1986"/>
                <a:gd name="T11" fmla="*/ 923 h 1987"/>
                <a:gd name="T12" fmla="*/ 231 w 1986"/>
                <a:gd name="T13" fmla="*/ 1133 h 1987"/>
                <a:gd name="T14" fmla="*/ 293 w 1986"/>
                <a:gd name="T15" fmla="*/ 1325 h 1987"/>
                <a:gd name="T16" fmla="*/ 401 w 1986"/>
                <a:gd name="T17" fmla="*/ 1492 h 1987"/>
                <a:gd name="T18" fmla="*/ 546 w 1986"/>
                <a:gd name="T19" fmla="*/ 1626 h 1987"/>
                <a:gd name="T20" fmla="*/ 723 w 1986"/>
                <a:gd name="T21" fmla="*/ 1720 h 1987"/>
                <a:gd name="T22" fmla="*/ 923 w 1986"/>
                <a:gd name="T23" fmla="*/ 1765 h 1987"/>
                <a:gd name="T24" fmla="*/ 1133 w 1986"/>
                <a:gd name="T25" fmla="*/ 1756 h 1987"/>
                <a:gd name="T26" fmla="*/ 1325 w 1986"/>
                <a:gd name="T27" fmla="*/ 1694 h 1987"/>
                <a:gd name="T28" fmla="*/ 1492 w 1986"/>
                <a:gd name="T29" fmla="*/ 1586 h 1987"/>
                <a:gd name="T30" fmla="*/ 1626 w 1986"/>
                <a:gd name="T31" fmla="*/ 1440 h 1987"/>
                <a:gd name="T32" fmla="*/ 1719 w 1986"/>
                <a:gd name="T33" fmla="*/ 1264 h 1987"/>
                <a:gd name="T34" fmla="*/ 1765 w 1986"/>
                <a:gd name="T35" fmla="*/ 1063 h 1987"/>
                <a:gd name="T36" fmla="*/ 1756 w 1986"/>
                <a:gd name="T37" fmla="*/ 854 h 1987"/>
                <a:gd name="T38" fmla="*/ 1693 w 1986"/>
                <a:gd name="T39" fmla="*/ 661 h 1987"/>
                <a:gd name="T40" fmla="*/ 1585 w 1986"/>
                <a:gd name="T41" fmla="*/ 494 h 1987"/>
                <a:gd name="T42" fmla="*/ 1439 w 1986"/>
                <a:gd name="T43" fmla="*/ 360 h 1987"/>
                <a:gd name="T44" fmla="*/ 1264 w 1986"/>
                <a:gd name="T45" fmla="*/ 266 h 1987"/>
                <a:gd name="T46" fmla="*/ 1064 w 1986"/>
                <a:gd name="T47" fmla="*/ 221 h 1987"/>
                <a:gd name="T48" fmla="*/ 1074 w 1986"/>
                <a:gd name="T49" fmla="*/ 3 h 1987"/>
                <a:gd name="T50" fmla="*/ 1306 w 1986"/>
                <a:gd name="T51" fmla="*/ 50 h 1987"/>
                <a:gd name="T52" fmla="*/ 1516 w 1986"/>
                <a:gd name="T53" fmla="*/ 149 h 1987"/>
                <a:gd name="T54" fmla="*/ 1695 w 1986"/>
                <a:gd name="T55" fmla="*/ 291 h 1987"/>
                <a:gd name="T56" fmla="*/ 1837 w 1986"/>
                <a:gd name="T57" fmla="*/ 470 h 1987"/>
                <a:gd name="T58" fmla="*/ 1936 w 1986"/>
                <a:gd name="T59" fmla="*/ 680 h 1987"/>
                <a:gd name="T60" fmla="*/ 1983 w 1986"/>
                <a:gd name="T61" fmla="*/ 911 h 1987"/>
                <a:gd name="T62" fmla="*/ 1973 w 1986"/>
                <a:gd name="T63" fmla="*/ 1155 h 1987"/>
                <a:gd name="T64" fmla="*/ 1907 w 1986"/>
                <a:gd name="T65" fmla="*/ 1380 h 1987"/>
                <a:gd name="T66" fmla="*/ 1794 w 1986"/>
                <a:gd name="T67" fmla="*/ 1580 h 1987"/>
                <a:gd name="T68" fmla="*/ 1639 w 1986"/>
                <a:gd name="T69" fmla="*/ 1748 h 1987"/>
                <a:gd name="T70" fmla="*/ 1449 w 1986"/>
                <a:gd name="T71" fmla="*/ 1875 h 1987"/>
                <a:gd name="T72" fmla="*/ 1231 w 1986"/>
                <a:gd name="T73" fmla="*/ 1958 h 1987"/>
                <a:gd name="T74" fmla="*/ 993 w 1986"/>
                <a:gd name="T75" fmla="*/ 1987 h 1987"/>
                <a:gd name="T76" fmla="*/ 755 w 1986"/>
                <a:gd name="T77" fmla="*/ 1958 h 1987"/>
                <a:gd name="T78" fmla="*/ 537 w 1986"/>
                <a:gd name="T79" fmla="*/ 1875 h 1987"/>
                <a:gd name="T80" fmla="*/ 348 w 1986"/>
                <a:gd name="T81" fmla="*/ 1748 h 1987"/>
                <a:gd name="T82" fmla="*/ 193 w 1986"/>
                <a:gd name="T83" fmla="*/ 1580 h 1987"/>
                <a:gd name="T84" fmla="*/ 79 w 1986"/>
                <a:gd name="T85" fmla="*/ 1380 h 1987"/>
                <a:gd name="T86" fmla="*/ 14 w 1986"/>
                <a:gd name="T87" fmla="*/ 1155 h 1987"/>
                <a:gd name="T88" fmla="*/ 4 w 1986"/>
                <a:gd name="T89" fmla="*/ 911 h 1987"/>
                <a:gd name="T90" fmla="*/ 51 w 1986"/>
                <a:gd name="T91" fmla="*/ 680 h 1987"/>
                <a:gd name="T92" fmla="*/ 150 w 1986"/>
                <a:gd name="T93" fmla="*/ 470 h 1987"/>
                <a:gd name="T94" fmla="*/ 292 w 1986"/>
                <a:gd name="T95" fmla="*/ 291 h 1987"/>
                <a:gd name="T96" fmla="*/ 471 w 1986"/>
                <a:gd name="T97" fmla="*/ 149 h 1987"/>
                <a:gd name="T98" fmla="*/ 679 w 1986"/>
                <a:gd name="T99" fmla="*/ 50 h 1987"/>
                <a:gd name="T100" fmla="*/ 912 w 1986"/>
                <a:gd name="T101" fmla="*/ 3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6" h="1987">
                  <a:moveTo>
                    <a:pt x="993" y="218"/>
                  </a:moveTo>
                  <a:lnTo>
                    <a:pt x="923" y="221"/>
                  </a:lnTo>
                  <a:lnTo>
                    <a:pt x="854" y="230"/>
                  </a:lnTo>
                  <a:lnTo>
                    <a:pt x="787" y="246"/>
                  </a:lnTo>
                  <a:lnTo>
                    <a:pt x="723" y="266"/>
                  </a:lnTo>
                  <a:lnTo>
                    <a:pt x="662" y="293"/>
                  </a:lnTo>
                  <a:lnTo>
                    <a:pt x="603" y="324"/>
                  </a:lnTo>
                  <a:lnTo>
                    <a:pt x="546" y="360"/>
                  </a:lnTo>
                  <a:lnTo>
                    <a:pt x="494" y="400"/>
                  </a:lnTo>
                  <a:lnTo>
                    <a:pt x="446" y="445"/>
                  </a:lnTo>
                  <a:lnTo>
                    <a:pt x="401" y="494"/>
                  </a:lnTo>
                  <a:lnTo>
                    <a:pt x="360" y="547"/>
                  </a:lnTo>
                  <a:lnTo>
                    <a:pt x="325" y="602"/>
                  </a:lnTo>
                  <a:lnTo>
                    <a:pt x="293" y="661"/>
                  </a:lnTo>
                  <a:lnTo>
                    <a:pt x="267" y="723"/>
                  </a:lnTo>
                  <a:lnTo>
                    <a:pt x="246" y="788"/>
                  </a:lnTo>
                  <a:lnTo>
                    <a:pt x="231" y="854"/>
                  </a:lnTo>
                  <a:lnTo>
                    <a:pt x="222" y="923"/>
                  </a:lnTo>
                  <a:lnTo>
                    <a:pt x="219" y="993"/>
                  </a:lnTo>
                  <a:lnTo>
                    <a:pt x="222" y="1063"/>
                  </a:lnTo>
                  <a:lnTo>
                    <a:pt x="231" y="1133"/>
                  </a:lnTo>
                  <a:lnTo>
                    <a:pt x="246" y="1199"/>
                  </a:lnTo>
                  <a:lnTo>
                    <a:pt x="267" y="1264"/>
                  </a:lnTo>
                  <a:lnTo>
                    <a:pt x="293" y="1325"/>
                  </a:lnTo>
                  <a:lnTo>
                    <a:pt x="325" y="1384"/>
                  </a:lnTo>
                  <a:lnTo>
                    <a:pt x="360" y="1440"/>
                  </a:lnTo>
                  <a:lnTo>
                    <a:pt x="401" y="1492"/>
                  </a:lnTo>
                  <a:lnTo>
                    <a:pt x="446" y="1541"/>
                  </a:lnTo>
                  <a:lnTo>
                    <a:pt x="494" y="1586"/>
                  </a:lnTo>
                  <a:lnTo>
                    <a:pt x="546" y="1626"/>
                  </a:lnTo>
                  <a:lnTo>
                    <a:pt x="603" y="1663"/>
                  </a:lnTo>
                  <a:lnTo>
                    <a:pt x="662" y="1694"/>
                  </a:lnTo>
                  <a:lnTo>
                    <a:pt x="723" y="1720"/>
                  </a:lnTo>
                  <a:lnTo>
                    <a:pt x="787" y="1740"/>
                  </a:lnTo>
                  <a:lnTo>
                    <a:pt x="854" y="1756"/>
                  </a:lnTo>
                  <a:lnTo>
                    <a:pt x="923" y="1765"/>
                  </a:lnTo>
                  <a:lnTo>
                    <a:pt x="993" y="1769"/>
                  </a:lnTo>
                  <a:lnTo>
                    <a:pt x="1064" y="1765"/>
                  </a:lnTo>
                  <a:lnTo>
                    <a:pt x="1133" y="1756"/>
                  </a:lnTo>
                  <a:lnTo>
                    <a:pt x="1199" y="1740"/>
                  </a:lnTo>
                  <a:lnTo>
                    <a:pt x="1264" y="1720"/>
                  </a:lnTo>
                  <a:lnTo>
                    <a:pt x="1325" y="1694"/>
                  </a:lnTo>
                  <a:lnTo>
                    <a:pt x="1384" y="1663"/>
                  </a:lnTo>
                  <a:lnTo>
                    <a:pt x="1439" y="1626"/>
                  </a:lnTo>
                  <a:lnTo>
                    <a:pt x="1492" y="1586"/>
                  </a:lnTo>
                  <a:lnTo>
                    <a:pt x="1541" y="1541"/>
                  </a:lnTo>
                  <a:lnTo>
                    <a:pt x="1585" y="1492"/>
                  </a:lnTo>
                  <a:lnTo>
                    <a:pt x="1626" y="1440"/>
                  </a:lnTo>
                  <a:lnTo>
                    <a:pt x="1661" y="1384"/>
                  </a:lnTo>
                  <a:lnTo>
                    <a:pt x="1693" y="1325"/>
                  </a:lnTo>
                  <a:lnTo>
                    <a:pt x="1719" y="1264"/>
                  </a:lnTo>
                  <a:lnTo>
                    <a:pt x="1740" y="1199"/>
                  </a:lnTo>
                  <a:lnTo>
                    <a:pt x="1756" y="1133"/>
                  </a:lnTo>
                  <a:lnTo>
                    <a:pt x="1765" y="1063"/>
                  </a:lnTo>
                  <a:lnTo>
                    <a:pt x="1768" y="993"/>
                  </a:lnTo>
                  <a:lnTo>
                    <a:pt x="1765" y="923"/>
                  </a:lnTo>
                  <a:lnTo>
                    <a:pt x="1756" y="854"/>
                  </a:lnTo>
                  <a:lnTo>
                    <a:pt x="1740" y="788"/>
                  </a:lnTo>
                  <a:lnTo>
                    <a:pt x="1719" y="723"/>
                  </a:lnTo>
                  <a:lnTo>
                    <a:pt x="1693" y="661"/>
                  </a:lnTo>
                  <a:lnTo>
                    <a:pt x="1661" y="602"/>
                  </a:lnTo>
                  <a:lnTo>
                    <a:pt x="1626" y="547"/>
                  </a:lnTo>
                  <a:lnTo>
                    <a:pt x="1585" y="494"/>
                  </a:lnTo>
                  <a:lnTo>
                    <a:pt x="1541" y="445"/>
                  </a:lnTo>
                  <a:lnTo>
                    <a:pt x="1492" y="400"/>
                  </a:lnTo>
                  <a:lnTo>
                    <a:pt x="1439" y="360"/>
                  </a:lnTo>
                  <a:lnTo>
                    <a:pt x="1384" y="324"/>
                  </a:lnTo>
                  <a:lnTo>
                    <a:pt x="1325" y="293"/>
                  </a:lnTo>
                  <a:lnTo>
                    <a:pt x="1264" y="266"/>
                  </a:lnTo>
                  <a:lnTo>
                    <a:pt x="1199" y="246"/>
                  </a:lnTo>
                  <a:lnTo>
                    <a:pt x="1133" y="230"/>
                  </a:lnTo>
                  <a:lnTo>
                    <a:pt x="1064" y="221"/>
                  </a:lnTo>
                  <a:lnTo>
                    <a:pt x="993" y="218"/>
                  </a:lnTo>
                  <a:close/>
                  <a:moveTo>
                    <a:pt x="993" y="0"/>
                  </a:moveTo>
                  <a:lnTo>
                    <a:pt x="1074" y="3"/>
                  </a:lnTo>
                  <a:lnTo>
                    <a:pt x="1154" y="12"/>
                  </a:lnTo>
                  <a:lnTo>
                    <a:pt x="1231" y="28"/>
                  </a:lnTo>
                  <a:lnTo>
                    <a:pt x="1306" y="50"/>
                  </a:lnTo>
                  <a:lnTo>
                    <a:pt x="1380" y="77"/>
                  </a:lnTo>
                  <a:lnTo>
                    <a:pt x="1449" y="111"/>
                  </a:lnTo>
                  <a:lnTo>
                    <a:pt x="1516" y="149"/>
                  </a:lnTo>
                  <a:lnTo>
                    <a:pt x="1579" y="192"/>
                  </a:lnTo>
                  <a:lnTo>
                    <a:pt x="1639" y="239"/>
                  </a:lnTo>
                  <a:lnTo>
                    <a:pt x="1695" y="291"/>
                  </a:lnTo>
                  <a:lnTo>
                    <a:pt x="1746" y="347"/>
                  </a:lnTo>
                  <a:lnTo>
                    <a:pt x="1794" y="406"/>
                  </a:lnTo>
                  <a:lnTo>
                    <a:pt x="1837" y="470"/>
                  </a:lnTo>
                  <a:lnTo>
                    <a:pt x="1875" y="537"/>
                  </a:lnTo>
                  <a:lnTo>
                    <a:pt x="1907" y="607"/>
                  </a:lnTo>
                  <a:lnTo>
                    <a:pt x="1936" y="680"/>
                  </a:lnTo>
                  <a:lnTo>
                    <a:pt x="1957" y="754"/>
                  </a:lnTo>
                  <a:lnTo>
                    <a:pt x="1973" y="832"/>
                  </a:lnTo>
                  <a:lnTo>
                    <a:pt x="1983" y="911"/>
                  </a:lnTo>
                  <a:lnTo>
                    <a:pt x="1986" y="993"/>
                  </a:lnTo>
                  <a:lnTo>
                    <a:pt x="1983" y="1075"/>
                  </a:lnTo>
                  <a:lnTo>
                    <a:pt x="1973" y="1155"/>
                  </a:lnTo>
                  <a:lnTo>
                    <a:pt x="1957" y="1232"/>
                  </a:lnTo>
                  <a:lnTo>
                    <a:pt x="1936" y="1306"/>
                  </a:lnTo>
                  <a:lnTo>
                    <a:pt x="1907" y="1380"/>
                  </a:lnTo>
                  <a:lnTo>
                    <a:pt x="1875" y="1449"/>
                  </a:lnTo>
                  <a:lnTo>
                    <a:pt x="1837" y="1516"/>
                  </a:lnTo>
                  <a:lnTo>
                    <a:pt x="1794" y="1580"/>
                  </a:lnTo>
                  <a:lnTo>
                    <a:pt x="1746" y="1640"/>
                  </a:lnTo>
                  <a:lnTo>
                    <a:pt x="1695" y="1695"/>
                  </a:lnTo>
                  <a:lnTo>
                    <a:pt x="1639" y="1748"/>
                  </a:lnTo>
                  <a:lnTo>
                    <a:pt x="1579" y="1795"/>
                  </a:lnTo>
                  <a:lnTo>
                    <a:pt x="1516" y="1838"/>
                  </a:lnTo>
                  <a:lnTo>
                    <a:pt x="1449" y="1875"/>
                  </a:lnTo>
                  <a:lnTo>
                    <a:pt x="1380" y="1909"/>
                  </a:lnTo>
                  <a:lnTo>
                    <a:pt x="1306" y="1936"/>
                  </a:lnTo>
                  <a:lnTo>
                    <a:pt x="1231" y="1958"/>
                  </a:lnTo>
                  <a:lnTo>
                    <a:pt x="1154" y="1974"/>
                  </a:lnTo>
                  <a:lnTo>
                    <a:pt x="1074" y="1983"/>
                  </a:lnTo>
                  <a:lnTo>
                    <a:pt x="993" y="1987"/>
                  </a:lnTo>
                  <a:lnTo>
                    <a:pt x="912" y="1983"/>
                  </a:lnTo>
                  <a:lnTo>
                    <a:pt x="832" y="1974"/>
                  </a:lnTo>
                  <a:lnTo>
                    <a:pt x="755" y="1958"/>
                  </a:lnTo>
                  <a:lnTo>
                    <a:pt x="679" y="1936"/>
                  </a:lnTo>
                  <a:lnTo>
                    <a:pt x="607" y="1909"/>
                  </a:lnTo>
                  <a:lnTo>
                    <a:pt x="537" y="1875"/>
                  </a:lnTo>
                  <a:lnTo>
                    <a:pt x="471" y="1838"/>
                  </a:lnTo>
                  <a:lnTo>
                    <a:pt x="407" y="1795"/>
                  </a:lnTo>
                  <a:lnTo>
                    <a:pt x="348" y="1748"/>
                  </a:lnTo>
                  <a:lnTo>
                    <a:pt x="292" y="1695"/>
                  </a:lnTo>
                  <a:lnTo>
                    <a:pt x="240" y="1640"/>
                  </a:lnTo>
                  <a:lnTo>
                    <a:pt x="193" y="1580"/>
                  </a:lnTo>
                  <a:lnTo>
                    <a:pt x="150" y="1516"/>
                  </a:lnTo>
                  <a:lnTo>
                    <a:pt x="111" y="1449"/>
                  </a:lnTo>
                  <a:lnTo>
                    <a:pt x="79" y="1380"/>
                  </a:lnTo>
                  <a:lnTo>
                    <a:pt x="51" y="1306"/>
                  </a:lnTo>
                  <a:lnTo>
                    <a:pt x="29" y="1232"/>
                  </a:lnTo>
                  <a:lnTo>
                    <a:pt x="14" y="1155"/>
                  </a:lnTo>
                  <a:lnTo>
                    <a:pt x="4" y="1075"/>
                  </a:lnTo>
                  <a:lnTo>
                    <a:pt x="0" y="993"/>
                  </a:lnTo>
                  <a:lnTo>
                    <a:pt x="4" y="911"/>
                  </a:lnTo>
                  <a:lnTo>
                    <a:pt x="14" y="832"/>
                  </a:lnTo>
                  <a:lnTo>
                    <a:pt x="29" y="754"/>
                  </a:lnTo>
                  <a:lnTo>
                    <a:pt x="51" y="680"/>
                  </a:lnTo>
                  <a:lnTo>
                    <a:pt x="79" y="607"/>
                  </a:lnTo>
                  <a:lnTo>
                    <a:pt x="111" y="537"/>
                  </a:lnTo>
                  <a:lnTo>
                    <a:pt x="150" y="470"/>
                  </a:lnTo>
                  <a:lnTo>
                    <a:pt x="193" y="406"/>
                  </a:lnTo>
                  <a:lnTo>
                    <a:pt x="240" y="347"/>
                  </a:lnTo>
                  <a:lnTo>
                    <a:pt x="292" y="291"/>
                  </a:lnTo>
                  <a:lnTo>
                    <a:pt x="348" y="239"/>
                  </a:lnTo>
                  <a:lnTo>
                    <a:pt x="407" y="192"/>
                  </a:lnTo>
                  <a:lnTo>
                    <a:pt x="471" y="149"/>
                  </a:lnTo>
                  <a:lnTo>
                    <a:pt x="537" y="111"/>
                  </a:lnTo>
                  <a:lnTo>
                    <a:pt x="607" y="77"/>
                  </a:lnTo>
                  <a:lnTo>
                    <a:pt x="679" y="50"/>
                  </a:lnTo>
                  <a:lnTo>
                    <a:pt x="755" y="28"/>
                  </a:lnTo>
                  <a:lnTo>
                    <a:pt x="832" y="12"/>
                  </a:lnTo>
                  <a:lnTo>
                    <a:pt x="912" y="3"/>
                  </a:lnTo>
                  <a:lnTo>
                    <a:pt x="9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4" name="Freeform 122"/>
            <p:cNvSpPr>
              <a:spLocks/>
            </p:cNvSpPr>
            <p:nvPr/>
          </p:nvSpPr>
          <p:spPr bwMode="auto">
            <a:xfrm>
              <a:off x="9882188" y="3429000"/>
              <a:ext cx="104775" cy="123825"/>
            </a:xfrm>
            <a:custGeom>
              <a:avLst/>
              <a:gdLst>
                <a:gd name="T0" fmla="*/ 616 w 867"/>
                <a:gd name="T1" fmla="*/ 9 h 1018"/>
                <a:gd name="T2" fmla="*/ 731 w 867"/>
                <a:gd name="T3" fmla="*/ 56 h 1018"/>
                <a:gd name="T4" fmla="*/ 826 w 867"/>
                <a:gd name="T5" fmla="*/ 139 h 1018"/>
                <a:gd name="T6" fmla="*/ 841 w 867"/>
                <a:gd name="T7" fmla="*/ 193 h 1018"/>
                <a:gd name="T8" fmla="*/ 815 w 867"/>
                <a:gd name="T9" fmla="*/ 242 h 1018"/>
                <a:gd name="T10" fmla="*/ 762 w 867"/>
                <a:gd name="T11" fmla="*/ 258 h 1018"/>
                <a:gd name="T12" fmla="*/ 712 w 867"/>
                <a:gd name="T13" fmla="*/ 231 h 1018"/>
                <a:gd name="T14" fmla="*/ 632 w 867"/>
                <a:gd name="T15" fmla="*/ 168 h 1018"/>
                <a:gd name="T16" fmla="*/ 532 w 867"/>
                <a:gd name="T17" fmla="*/ 146 h 1018"/>
                <a:gd name="T18" fmla="*/ 425 w 867"/>
                <a:gd name="T19" fmla="*/ 172 h 1018"/>
                <a:gd name="T20" fmla="*/ 344 w 867"/>
                <a:gd name="T21" fmla="*/ 242 h 1018"/>
                <a:gd name="T22" fmla="*/ 303 w 867"/>
                <a:gd name="T23" fmla="*/ 344 h 1018"/>
                <a:gd name="T24" fmla="*/ 563 w 867"/>
                <a:gd name="T25" fmla="*/ 353 h 1018"/>
                <a:gd name="T26" fmla="*/ 596 w 867"/>
                <a:gd name="T27" fmla="*/ 397 h 1018"/>
                <a:gd name="T28" fmla="*/ 589 w 867"/>
                <a:gd name="T29" fmla="*/ 453 h 1018"/>
                <a:gd name="T30" fmla="*/ 546 w 867"/>
                <a:gd name="T31" fmla="*/ 486 h 1018"/>
                <a:gd name="T32" fmla="*/ 300 w 867"/>
                <a:gd name="T33" fmla="*/ 530 h 1018"/>
                <a:gd name="T34" fmla="*/ 563 w 867"/>
                <a:gd name="T35" fmla="*/ 540 h 1018"/>
                <a:gd name="T36" fmla="*/ 596 w 867"/>
                <a:gd name="T37" fmla="*/ 584 h 1018"/>
                <a:gd name="T38" fmla="*/ 589 w 867"/>
                <a:gd name="T39" fmla="*/ 639 h 1018"/>
                <a:gd name="T40" fmla="*/ 546 w 867"/>
                <a:gd name="T41" fmla="*/ 673 h 1018"/>
                <a:gd name="T42" fmla="*/ 312 w 867"/>
                <a:gd name="T43" fmla="*/ 711 h 1018"/>
                <a:gd name="T44" fmla="*/ 367 w 867"/>
                <a:gd name="T45" fmla="*/ 804 h 1018"/>
                <a:gd name="T46" fmla="*/ 458 w 867"/>
                <a:gd name="T47" fmla="*/ 861 h 1018"/>
                <a:gd name="T48" fmla="*/ 567 w 867"/>
                <a:gd name="T49" fmla="*/ 871 h 1018"/>
                <a:gd name="T50" fmla="*/ 662 w 867"/>
                <a:gd name="T51" fmla="*/ 833 h 1018"/>
                <a:gd name="T52" fmla="*/ 732 w 867"/>
                <a:gd name="T53" fmla="*/ 759 h 1018"/>
                <a:gd name="T54" fmla="*/ 777 w 867"/>
                <a:gd name="T55" fmla="*/ 725 h 1018"/>
                <a:gd name="T56" fmla="*/ 832 w 867"/>
                <a:gd name="T57" fmla="*/ 733 h 1018"/>
                <a:gd name="T58" fmla="*/ 865 w 867"/>
                <a:gd name="T59" fmla="*/ 777 h 1018"/>
                <a:gd name="T60" fmla="*/ 858 w 867"/>
                <a:gd name="T61" fmla="*/ 833 h 1018"/>
                <a:gd name="T62" fmla="*/ 773 w 867"/>
                <a:gd name="T63" fmla="*/ 931 h 1018"/>
                <a:gd name="T64" fmla="*/ 661 w 867"/>
                <a:gd name="T65" fmla="*/ 996 h 1018"/>
                <a:gd name="T66" fmla="*/ 532 w 867"/>
                <a:gd name="T67" fmla="*/ 1018 h 1018"/>
                <a:gd name="T68" fmla="*/ 393 w 867"/>
                <a:gd name="T69" fmla="*/ 992 h 1018"/>
                <a:gd name="T70" fmla="*/ 277 w 867"/>
                <a:gd name="T71" fmla="*/ 919 h 1018"/>
                <a:gd name="T72" fmla="*/ 195 w 867"/>
                <a:gd name="T73" fmla="*/ 810 h 1018"/>
                <a:gd name="T74" fmla="*/ 157 w 867"/>
                <a:gd name="T75" fmla="*/ 676 h 1018"/>
                <a:gd name="T76" fmla="*/ 35 w 867"/>
                <a:gd name="T77" fmla="*/ 665 h 1018"/>
                <a:gd name="T78" fmla="*/ 2 w 867"/>
                <a:gd name="T79" fmla="*/ 622 h 1018"/>
                <a:gd name="T80" fmla="*/ 9 w 867"/>
                <a:gd name="T81" fmla="*/ 566 h 1018"/>
                <a:gd name="T82" fmla="*/ 53 w 867"/>
                <a:gd name="T83" fmla="*/ 532 h 1018"/>
                <a:gd name="T84" fmla="*/ 155 w 867"/>
                <a:gd name="T85" fmla="*/ 488 h 1018"/>
                <a:gd name="T86" fmla="*/ 35 w 867"/>
                <a:gd name="T87" fmla="*/ 479 h 1018"/>
                <a:gd name="T88" fmla="*/ 2 w 867"/>
                <a:gd name="T89" fmla="*/ 435 h 1018"/>
                <a:gd name="T90" fmla="*/ 9 w 867"/>
                <a:gd name="T91" fmla="*/ 379 h 1018"/>
                <a:gd name="T92" fmla="*/ 53 w 867"/>
                <a:gd name="T93" fmla="*/ 346 h 1018"/>
                <a:gd name="T94" fmla="*/ 164 w 867"/>
                <a:gd name="T95" fmla="*/ 296 h 1018"/>
                <a:gd name="T96" fmla="*/ 218 w 867"/>
                <a:gd name="T97" fmla="*/ 169 h 1018"/>
                <a:gd name="T98" fmla="*/ 313 w 867"/>
                <a:gd name="T99" fmla="*/ 70 h 1018"/>
                <a:gd name="T100" fmla="*/ 437 w 867"/>
                <a:gd name="T101" fmla="*/ 11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7" h="1018">
                  <a:moveTo>
                    <a:pt x="532" y="0"/>
                  </a:moveTo>
                  <a:lnTo>
                    <a:pt x="575" y="2"/>
                  </a:lnTo>
                  <a:lnTo>
                    <a:pt x="616" y="9"/>
                  </a:lnTo>
                  <a:lnTo>
                    <a:pt x="656" y="21"/>
                  </a:lnTo>
                  <a:lnTo>
                    <a:pt x="695" y="37"/>
                  </a:lnTo>
                  <a:lnTo>
                    <a:pt x="731" y="56"/>
                  </a:lnTo>
                  <a:lnTo>
                    <a:pt x="766" y="81"/>
                  </a:lnTo>
                  <a:lnTo>
                    <a:pt x="797" y="108"/>
                  </a:lnTo>
                  <a:lnTo>
                    <a:pt x="826" y="139"/>
                  </a:lnTo>
                  <a:lnTo>
                    <a:pt x="836" y="156"/>
                  </a:lnTo>
                  <a:lnTo>
                    <a:pt x="841" y="174"/>
                  </a:lnTo>
                  <a:lnTo>
                    <a:pt x="841" y="193"/>
                  </a:lnTo>
                  <a:lnTo>
                    <a:pt x="837" y="211"/>
                  </a:lnTo>
                  <a:lnTo>
                    <a:pt x="829" y="227"/>
                  </a:lnTo>
                  <a:lnTo>
                    <a:pt x="815" y="242"/>
                  </a:lnTo>
                  <a:lnTo>
                    <a:pt x="798" y="252"/>
                  </a:lnTo>
                  <a:lnTo>
                    <a:pt x="781" y="258"/>
                  </a:lnTo>
                  <a:lnTo>
                    <a:pt x="762" y="258"/>
                  </a:lnTo>
                  <a:lnTo>
                    <a:pt x="744" y="253"/>
                  </a:lnTo>
                  <a:lnTo>
                    <a:pt x="727" y="245"/>
                  </a:lnTo>
                  <a:lnTo>
                    <a:pt x="712" y="231"/>
                  </a:lnTo>
                  <a:lnTo>
                    <a:pt x="688" y="206"/>
                  </a:lnTo>
                  <a:lnTo>
                    <a:pt x="662" y="184"/>
                  </a:lnTo>
                  <a:lnTo>
                    <a:pt x="632" y="168"/>
                  </a:lnTo>
                  <a:lnTo>
                    <a:pt x="600" y="155"/>
                  </a:lnTo>
                  <a:lnTo>
                    <a:pt x="567" y="148"/>
                  </a:lnTo>
                  <a:lnTo>
                    <a:pt x="532" y="146"/>
                  </a:lnTo>
                  <a:lnTo>
                    <a:pt x="495" y="149"/>
                  </a:lnTo>
                  <a:lnTo>
                    <a:pt x="458" y="157"/>
                  </a:lnTo>
                  <a:lnTo>
                    <a:pt x="425" y="172"/>
                  </a:lnTo>
                  <a:lnTo>
                    <a:pt x="394" y="191"/>
                  </a:lnTo>
                  <a:lnTo>
                    <a:pt x="367" y="215"/>
                  </a:lnTo>
                  <a:lnTo>
                    <a:pt x="344" y="242"/>
                  </a:lnTo>
                  <a:lnTo>
                    <a:pt x="325" y="273"/>
                  </a:lnTo>
                  <a:lnTo>
                    <a:pt x="312" y="307"/>
                  </a:lnTo>
                  <a:lnTo>
                    <a:pt x="303" y="344"/>
                  </a:lnTo>
                  <a:lnTo>
                    <a:pt x="526" y="344"/>
                  </a:lnTo>
                  <a:lnTo>
                    <a:pt x="546" y="346"/>
                  </a:lnTo>
                  <a:lnTo>
                    <a:pt x="563" y="353"/>
                  </a:lnTo>
                  <a:lnTo>
                    <a:pt x="577" y="365"/>
                  </a:lnTo>
                  <a:lnTo>
                    <a:pt x="589" y="379"/>
                  </a:lnTo>
                  <a:lnTo>
                    <a:pt x="596" y="397"/>
                  </a:lnTo>
                  <a:lnTo>
                    <a:pt x="599" y="416"/>
                  </a:lnTo>
                  <a:lnTo>
                    <a:pt x="596" y="435"/>
                  </a:lnTo>
                  <a:lnTo>
                    <a:pt x="589" y="453"/>
                  </a:lnTo>
                  <a:lnTo>
                    <a:pt x="577" y="467"/>
                  </a:lnTo>
                  <a:lnTo>
                    <a:pt x="563" y="479"/>
                  </a:lnTo>
                  <a:lnTo>
                    <a:pt x="546" y="486"/>
                  </a:lnTo>
                  <a:lnTo>
                    <a:pt x="526" y="488"/>
                  </a:lnTo>
                  <a:lnTo>
                    <a:pt x="300" y="488"/>
                  </a:lnTo>
                  <a:lnTo>
                    <a:pt x="300" y="530"/>
                  </a:lnTo>
                  <a:lnTo>
                    <a:pt x="526" y="530"/>
                  </a:lnTo>
                  <a:lnTo>
                    <a:pt x="546" y="532"/>
                  </a:lnTo>
                  <a:lnTo>
                    <a:pt x="563" y="540"/>
                  </a:lnTo>
                  <a:lnTo>
                    <a:pt x="577" y="551"/>
                  </a:lnTo>
                  <a:lnTo>
                    <a:pt x="589" y="566"/>
                  </a:lnTo>
                  <a:lnTo>
                    <a:pt x="596" y="584"/>
                  </a:lnTo>
                  <a:lnTo>
                    <a:pt x="599" y="602"/>
                  </a:lnTo>
                  <a:lnTo>
                    <a:pt x="596" y="622"/>
                  </a:lnTo>
                  <a:lnTo>
                    <a:pt x="589" y="639"/>
                  </a:lnTo>
                  <a:lnTo>
                    <a:pt x="577" y="654"/>
                  </a:lnTo>
                  <a:lnTo>
                    <a:pt x="563" y="665"/>
                  </a:lnTo>
                  <a:lnTo>
                    <a:pt x="546" y="673"/>
                  </a:lnTo>
                  <a:lnTo>
                    <a:pt x="526" y="676"/>
                  </a:lnTo>
                  <a:lnTo>
                    <a:pt x="303" y="676"/>
                  </a:lnTo>
                  <a:lnTo>
                    <a:pt x="312" y="711"/>
                  </a:lnTo>
                  <a:lnTo>
                    <a:pt x="325" y="745"/>
                  </a:lnTo>
                  <a:lnTo>
                    <a:pt x="344" y="776"/>
                  </a:lnTo>
                  <a:lnTo>
                    <a:pt x="367" y="804"/>
                  </a:lnTo>
                  <a:lnTo>
                    <a:pt x="394" y="828"/>
                  </a:lnTo>
                  <a:lnTo>
                    <a:pt x="425" y="847"/>
                  </a:lnTo>
                  <a:lnTo>
                    <a:pt x="458" y="861"/>
                  </a:lnTo>
                  <a:lnTo>
                    <a:pt x="495" y="870"/>
                  </a:lnTo>
                  <a:lnTo>
                    <a:pt x="532" y="873"/>
                  </a:lnTo>
                  <a:lnTo>
                    <a:pt x="567" y="871"/>
                  </a:lnTo>
                  <a:lnTo>
                    <a:pt x="600" y="863"/>
                  </a:lnTo>
                  <a:lnTo>
                    <a:pt x="633" y="851"/>
                  </a:lnTo>
                  <a:lnTo>
                    <a:pt x="662" y="833"/>
                  </a:lnTo>
                  <a:lnTo>
                    <a:pt x="689" y="812"/>
                  </a:lnTo>
                  <a:lnTo>
                    <a:pt x="712" y="787"/>
                  </a:lnTo>
                  <a:lnTo>
                    <a:pt x="732" y="759"/>
                  </a:lnTo>
                  <a:lnTo>
                    <a:pt x="745" y="743"/>
                  </a:lnTo>
                  <a:lnTo>
                    <a:pt x="760" y="732"/>
                  </a:lnTo>
                  <a:lnTo>
                    <a:pt x="777" y="725"/>
                  </a:lnTo>
                  <a:lnTo>
                    <a:pt x="795" y="723"/>
                  </a:lnTo>
                  <a:lnTo>
                    <a:pt x="814" y="725"/>
                  </a:lnTo>
                  <a:lnTo>
                    <a:pt x="832" y="733"/>
                  </a:lnTo>
                  <a:lnTo>
                    <a:pt x="848" y="745"/>
                  </a:lnTo>
                  <a:lnTo>
                    <a:pt x="859" y="761"/>
                  </a:lnTo>
                  <a:lnTo>
                    <a:pt x="865" y="777"/>
                  </a:lnTo>
                  <a:lnTo>
                    <a:pt x="867" y="796"/>
                  </a:lnTo>
                  <a:lnTo>
                    <a:pt x="865" y="815"/>
                  </a:lnTo>
                  <a:lnTo>
                    <a:pt x="858" y="833"/>
                  </a:lnTo>
                  <a:lnTo>
                    <a:pt x="833" y="870"/>
                  </a:lnTo>
                  <a:lnTo>
                    <a:pt x="805" y="902"/>
                  </a:lnTo>
                  <a:lnTo>
                    <a:pt x="773" y="931"/>
                  </a:lnTo>
                  <a:lnTo>
                    <a:pt x="738" y="958"/>
                  </a:lnTo>
                  <a:lnTo>
                    <a:pt x="701" y="979"/>
                  </a:lnTo>
                  <a:lnTo>
                    <a:pt x="661" y="996"/>
                  </a:lnTo>
                  <a:lnTo>
                    <a:pt x="619" y="1009"/>
                  </a:lnTo>
                  <a:lnTo>
                    <a:pt x="576" y="1016"/>
                  </a:lnTo>
                  <a:lnTo>
                    <a:pt x="532" y="1018"/>
                  </a:lnTo>
                  <a:lnTo>
                    <a:pt x="484" y="1015"/>
                  </a:lnTo>
                  <a:lnTo>
                    <a:pt x="437" y="1007"/>
                  </a:lnTo>
                  <a:lnTo>
                    <a:pt x="393" y="992"/>
                  </a:lnTo>
                  <a:lnTo>
                    <a:pt x="351" y="972"/>
                  </a:lnTo>
                  <a:lnTo>
                    <a:pt x="313" y="948"/>
                  </a:lnTo>
                  <a:lnTo>
                    <a:pt x="277" y="919"/>
                  </a:lnTo>
                  <a:lnTo>
                    <a:pt x="246" y="886"/>
                  </a:lnTo>
                  <a:lnTo>
                    <a:pt x="218" y="850"/>
                  </a:lnTo>
                  <a:lnTo>
                    <a:pt x="195" y="810"/>
                  </a:lnTo>
                  <a:lnTo>
                    <a:pt x="177" y="768"/>
                  </a:lnTo>
                  <a:lnTo>
                    <a:pt x="164" y="723"/>
                  </a:lnTo>
                  <a:lnTo>
                    <a:pt x="157" y="676"/>
                  </a:lnTo>
                  <a:lnTo>
                    <a:pt x="72" y="676"/>
                  </a:lnTo>
                  <a:lnTo>
                    <a:pt x="53" y="673"/>
                  </a:lnTo>
                  <a:lnTo>
                    <a:pt x="35" y="665"/>
                  </a:lnTo>
                  <a:lnTo>
                    <a:pt x="21" y="654"/>
                  </a:lnTo>
                  <a:lnTo>
                    <a:pt x="9" y="639"/>
                  </a:lnTo>
                  <a:lnTo>
                    <a:pt x="2" y="622"/>
                  </a:lnTo>
                  <a:lnTo>
                    <a:pt x="0" y="602"/>
                  </a:lnTo>
                  <a:lnTo>
                    <a:pt x="2" y="584"/>
                  </a:lnTo>
                  <a:lnTo>
                    <a:pt x="9" y="566"/>
                  </a:lnTo>
                  <a:lnTo>
                    <a:pt x="21" y="551"/>
                  </a:lnTo>
                  <a:lnTo>
                    <a:pt x="35" y="540"/>
                  </a:lnTo>
                  <a:lnTo>
                    <a:pt x="53" y="532"/>
                  </a:lnTo>
                  <a:lnTo>
                    <a:pt x="72" y="530"/>
                  </a:lnTo>
                  <a:lnTo>
                    <a:pt x="155" y="530"/>
                  </a:lnTo>
                  <a:lnTo>
                    <a:pt x="155" y="488"/>
                  </a:lnTo>
                  <a:lnTo>
                    <a:pt x="72" y="488"/>
                  </a:lnTo>
                  <a:lnTo>
                    <a:pt x="53" y="486"/>
                  </a:lnTo>
                  <a:lnTo>
                    <a:pt x="35" y="479"/>
                  </a:lnTo>
                  <a:lnTo>
                    <a:pt x="21" y="467"/>
                  </a:lnTo>
                  <a:lnTo>
                    <a:pt x="9" y="453"/>
                  </a:lnTo>
                  <a:lnTo>
                    <a:pt x="2" y="435"/>
                  </a:lnTo>
                  <a:lnTo>
                    <a:pt x="0" y="416"/>
                  </a:lnTo>
                  <a:lnTo>
                    <a:pt x="2" y="397"/>
                  </a:lnTo>
                  <a:lnTo>
                    <a:pt x="9" y="379"/>
                  </a:lnTo>
                  <a:lnTo>
                    <a:pt x="21" y="365"/>
                  </a:lnTo>
                  <a:lnTo>
                    <a:pt x="35" y="353"/>
                  </a:lnTo>
                  <a:lnTo>
                    <a:pt x="53" y="346"/>
                  </a:lnTo>
                  <a:lnTo>
                    <a:pt x="72" y="344"/>
                  </a:lnTo>
                  <a:lnTo>
                    <a:pt x="157" y="344"/>
                  </a:lnTo>
                  <a:lnTo>
                    <a:pt x="164" y="296"/>
                  </a:lnTo>
                  <a:lnTo>
                    <a:pt x="177" y="251"/>
                  </a:lnTo>
                  <a:lnTo>
                    <a:pt x="195" y="208"/>
                  </a:lnTo>
                  <a:lnTo>
                    <a:pt x="218" y="169"/>
                  </a:lnTo>
                  <a:lnTo>
                    <a:pt x="246" y="132"/>
                  </a:lnTo>
                  <a:lnTo>
                    <a:pt x="277" y="99"/>
                  </a:lnTo>
                  <a:lnTo>
                    <a:pt x="313" y="70"/>
                  </a:lnTo>
                  <a:lnTo>
                    <a:pt x="351" y="46"/>
                  </a:lnTo>
                  <a:lnTo>
                    <a:pt x="393" y="26"/>
                  </a:lnTo>
                  <a:lnTo>
                    <a:pt x="437" y="11"/>
                  </a:lnTo>
                  <a:lnTo>
                    <a:pt x="484" y="3"/>
                  </a:lnTo>
                  <a:lnTo>
                    <a:pt x="5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5" name="Freeform 123"/>
            <p:cNvSpPr>
              <a:spLocks/>
            </p:cNvSpPr>
            <p:nvPr/>
          </p:nvSpPr>
          <p:spPr bwMode="auto">
            <a:xfrm>
              <a:off x="9880600" y="3206750"/>
              <a:ext cx="155575" cy="177800"/>
            </a:xfrm>
            <a:custGeom>
              <a:avLst/>
              <a:gdLst>
                <a:gd name="T0" fmla="*/ 365 w 1271"/>
                <a:gd name="T1" fmla="*/ 4 h 1456"/>
                <a:gd name="T2" fmla="*/ 395 w 1271"/>
                <a:gd name="T3" fmla="*/ 26 h 1456"/>
                <a:gd name="T4" fmla="*/ 410 w 1271"/>
                <a:gd name="T5" fmla="*/ 62 h 1456"/>
                <a:gd name="T6" fmla="*/ 406 w 1271"/>
                <a:gd name="T7" fmla="*/ 99 h 1456"/>
                <a:gd name="T8" fmla="*/ 385 w 1271"/>
                <a:gd name="T9" fmla="*/ 129 h 1456"/>
                <a:gd name="T10" fmla="*/ 287 w 1271"/>
                <a:gd name="T11" fmla="*/ 175 h 1456"/>
                <a:gd name="T12" fmla="*/ 453 w 1271"/>
                <a:gd name="T13" fmla="*/ 246 h 1456"/>
                <a:gd name="T14" fmla="*/ 609 w 1271"/>
                <a:gd name="T15" fmla="*/ 338 h 1456"/>
                <a:gd name="T16" fmla="*/ 753 w 1271"/>
                <a:gd name="T17" fmla="*/ 446 h 1456"/>
                <a:gd name="T18" fmla="*/ 882 w 1271"/>
                <a:gd name="T19" fmla="*/ 569 h 1456"/>
                <a:gd name="T20" fmla="*/ 997 w 1271"/>
                <a:gd name="T21" fmla="*/ 706 h 1456"/>
                <a:gd name="T22" fmla="*/ 1093 w 1271"/>
                <a:gd name="T23" fmla="*/ 857 h 1456"/>
                <a:gd name="T24" fmla="*/ 1172 w 1271"/>
                <a:gd name="T25" fmla="*/ 1020 h 1456"/>
                <a:gd name="T26" fmla="*/ 1232 w 1271"/>
                <a:gd name="T27" fmla="*/ 1192 h 1456"/>
                <a:gd name="T28" fmla="*/ 1270 w 1271"/>
                <a:gd name="T29" fmla="*/ 1373 h 1456"/>
                <a:gd name="T30" fmla="*/ 1266 w 1271"/>
                <a:gd name="T31" fmla="*/ 1411 h 1456"/>
                <a:gd name="T32" fmla="*/ 1244 w 1271"/>
                <a:gd name="T33" fmla="*/ 1440 h 1456"/>
                <a:gd name="T34" fmla="*/ 1209 w 1271"/>
                <a:gd name="T35" fmla="*/ 1456 h 1456"/>
                <a:gd name="T36" fmla="*/ 1181 w 1271"/>
                <a:gd name="T37" fmla="*/ 1454 h 1456"/>
                <a:gd name="T38" fmla="*/ 1152 w 1271"/>
                <a:gd name="T39" fmla="*/ 1439 h 1456"/>
                <a:gd name="T40" fmla="*/ 1132 w 1271"/>
                <a:gd name="T41" fmla="*/ 1412 h 1456"/>
                <a:gd name="T42" fmla="*/ 1111 w 1271"/>
                <a:gd name="T43" fmla="*/ 1307 h 1456"/>
                <a:gd name="T44" fmla="*/ 1063 w 1271"/>
                <a:gd name="T45" fmla="*/ 1139 h 1456"/>
                <a:gd name="T46" fmla="*/ 994 w 1271"/>
                <a:gd name="T47" fmla="*/ 981 h 1456"/>
                <a:gd name="T48" fmla="*/ 908 w 1271"/>
                <a:gd name="T49" fmla="*/ 834 h 1456"/>
                <a:gd name="T50" fmla="*/ 804 w 1271"/>
                <a:gd name="T51" fmla="*/ 699 h 1456"/>
                <a:gd name="T52" fmla="*/ 684 w 1271"/>
                <a:gd name="T53" fmla="*/ 579 h 1456"/>
                <a:gd name="T54" fmla="*/ 550 w 1271"/>
                <a:gd name="T55" fmla="*/ 473 h 1456"/>
                <a:gd name="T56" fmla="*/ 403 w 1271"/>
                <a:gd name="T57" fmla="*/ 385 h 1456"/>
                <a:gd name="T58" fmla="*/ 245 w 1271"/>
                <a:gd name="T59" fmla="*/ 315 h 1456"/>
                <a:gd name="T60" fmla="*/ 320 w 1271"/>
                <a:gd name="T61" fmla="*/ 432 h 1456"/>
                <a:gd name="T62" fmla="*/ 322 w 1271"/>
                <a:gd name="T63" fmla="*/ 469 h 1456"/>
                <a:gd name="T64" fmla="*/ 307 w 1271"/>
                <a:gd name="T65" fmla="*/ 502 h 1456"/>
                <a:gd name="T66" fmla="*/ 280 w 1271"/>
                <a:gd name="T67" fmla="*/ 522 h 1456"/>
                <a:gd name="T68" fmla="*/ 251 w 1271"/>
                <a:gd name="T69" fmla="*/ 527 h 1456"/>
                <a:gd name="T70" fmla="*/ 218 w 1271"/>
                <a:gd name="T71" fmla="*/ 519 h 1456"/>
                <a:gd name="T72" fmla="*/ 192 w 1271"/>
                <a:gd name="T73" fmla="*/ 496 h 1456"/>
                <a:gd name="T74" fmla="*/ 5 w 1271"/>
                <a:gd name="T75" fmla="*/ 217 h 1456"/>
                <a:gd name="T76" fmla="*/ 0 w 1271"/>
                <a:gd name="T77" fmla="*/ 186 h 1456"/>
                <a:gd name="T78" fmla="*/ 9 w 1271"/>
                <a:gd name="T79" fmla="*/ 155 h 1456"/>
                <a:gd name="T80" fmla="*/ 29 w 1271"/>
                <a:gd name="T81" fmla="*/ 132 h 1456"/>
                <a:gd name="T82" fmla="*/ 310 w 1271"/>
                <a:gd name="T83" fmla="*/ 6 h 1456"/>
                <a:gd name="T84" fmla="*/ 347 w 1271"/>
                <a:gd name="T85" fmla="*/ 0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71" h="1456">
                  <a:moveTo>
                    <a:pt x="347" y="0"/>
                  </a:moveTo>
                  <a:lnTo>
                    <a:pt x="365" y="4"/>
                  </a:lnTo>
                  <a:lnTo>
                    <a:pt x="381" y="14"/>
                  </a:lnTo>
                  <a:lnTo>
                    <a:pt x="395" y="26"/>
                  </a:lnTo>
                  <a:lnTo>
                    <a:pt x="405" y="43"/>
                  </a:lnTo>
                  <a:lnTo>
                    <a:pt x="410" y="62"/>
                  </a:lnTo>
                  <a:lnTo>
                    <a:pt x="411" y="81"/>
                  </a:lnTo>
                  <a:lnTo>
                    <a:pt x="406" y="99"/>
                  </a:lnTo>
                  <a:lnTo>
                    <a:pt x="398" y="115"/>
                  </a:lnTo>
                  <a:lnTo>
                    <a:pt x="385" y="129"/>
                  </a:lnTo>
                  <a:lnTo>
                    <a:pt x="369" y="140"/>
                  </a:lnTo>
                  <a:lnTo>
                    <a:pt x="287" y="175"/>
                  </a:lnTo>
                  <a:lnTo>
                    <a:pt x="372" y="209"/>
                  </a:lnTo>
                  <a:lnTo>
                    <a:pt x="453" y="246"/>
                  </a:lnTo>
                  <a:lnTo>
                    <a:pt x="533" y="289"/>
                  </a:lnTo>
                  <a:lnTo>
                    <a:pt x="609" y="338"/>
                  </a:lnTo>
                  <a:lnTo>
                    <a:pt x="683" y="389"/>
                  </a:lnTo>
                  <a:lnTo>
                    <a:pt x="753" y="446"/>
                  </a:lnTo>
                  <a:lnTo>
                    <a:pt x="820" y="505"/>
                  </a:lnTo>
                  <a:lnTo>
                    <a:pt x="882" y="569"/>
                  </a:lnTo>
                  <a:lnTo>
                    <a:pt x="941" y="636"/>
                  </a:lnTo>
                  <a:lnTo>
                    <a:pt x="997" y="706"/>
                  </a:lnTo>
                  <a:lnTo>
                    <a:pt x="1047" y="781"/>
                  </a:lnTo>
                  <a:lnTo>
                    <a:pt x="1093" y="857"/>
                  </a:lnTo>
                  <a:lnTo>
                    <a:pt x="1135" y="937"/>
                  </a:lnTo>
                  <a:lnTo>
                    <a:pt x="1172" y="1020"/>
                  </a:lnTo>
                  <a:lnTo>
                    <a:pt x="1205" y="1105"/>
                  </a:lnTo>
                  <a:lnTo>
                    <a:pt x="1232" y="1192"/>
                  </a:lnTo>
                  <a:lnTo>
                    <a:pt x="1254" y="1282"/>
                  </a:lnTo>
                  <a:lnTo>
                    <a:pt x="1270" y="1373"/>
                  </a:lnTo>
                  <a:lnTo>
                    <a:pt x="1271" y="1392"/>
                  </a:lnTo>
                  <a:lnTo>
                    <a:pt x="1266" y="1411"/>
                  </a:lnTo>
                  <a:lnTo>
                    <a:pt x="1257" y="1426"/>
                  </a:lnTo>
                  <a:lnTo>
                    <a:pt x="1244" y="1440"/>
                  </a:lnTo>
                  <a:lnTo>
                    <a:pt x="1228" y="1449"/>
                  </a:lnTo>
                  <a:lnTo>
                    <a:pt x="1209" y="1456"/>
                  </a:lnTo>
                  <a:lnTo>
                    <a:pt x="1199" y="1456"/>
                  </a:lnTo>
                  <a:lnTo>
                    <a:pt x="1181" y="1454"/>
                  </a:lnTo>
                  <a:lnTo>
                    <a:pt x="1165" y="1448"/>
                  </a:lnTo>
                  <a:lnTo>
                    <a:pt x="1152" y="1439"/>
                  </a:lnTo>
                  <a:lnTo>
                    <a:pt x="1140" y="1426"/>
                  </a:lnTo>
                  <a:lnTo>
                    <a:pt x="1132" y="1412"/>
                  </a:lnTo>
                  <a:lnTo>
                    <a:pt x="1126" y="1394"/>
                  </a:lnTo>
                  <a:lnTo>
                    <a:pt x="1111" y="1307"/>
                  </a:lnTo>
                  <a:lnTo>
                    <a:pt x="1090" y="1222"/>
                  </a:lnTo>
                  <a:lnTo>
                    <a:pt x="1063" y="1139"/>
                  </a:lnTo>
                  <a:lnTo>
                    <a:pt x="1031" y="1060"/>
                  </a:lnTo>
                  <a:lnTo>
                    <a:pt x="994" y="981"/>
                  </a:lnTo>
                  <a:lnTo>
                    <a:pt x="954" y="907"/>
                  </a:lnTo>
                  <a:lnTo>
                    <a:pt x="908" y="834"/>
                  </a:lnTo>
                  <a:lnTo>
                    <a:pt x="858" y="765"/>
                  </a:lnTo>
                  <a:lnTo>
                    <a:pt x="804" y="699"/>
                  </a:lnTo>
                  <a:lnTo>
                    <a:pt x="745" y="637"/>
                  </a:lnTo>
                  <a:lnTo>
                    <a:pt x="684" y="579"/>
                  </a:lnTo>
                  <a:lnTo>
                    <a:pt x="619" y="523"/>
                  </a:lnTo>
                  <a:lnTo>
                    <a:pt x="550" y="473"/>
                  </a:lnTo>
                  <a:lnTo>
                    <a:pt x="478" y="427"/>
                  </a:lnTo>
                  <a:lnTo>
                    <a:pt x="403" y="385"/>
                  </a:lnTo>
                  <a:lnTo>
                    <a:pt x="326" y="347"/>
                  </a:lnTo>
                  <a:lnTo>
                    <a:pt x="245" y="315"/>
                  </a:lnTo>
                  <a:lnTo>
                    <a:pt x="312" y="414"/>
                  </a:lnTo>
                  <a:lnTo>
                    <a:pt x="320" y="432"/>
                  </a:lnTo>
                  <a:lnTo>
                    <a:pt x="325" y="450"/>
                  </a:lnTo>
                  <a:lnTo>
                    <a:pt x="322" y="469"/>
                  </a:lnTo>
                  <a:lnTo>
                    <a:pt x="317" y="486"/>
                  </a:lnTo>
                  <a:lnTo>
                    <a:pt x="307" y="502"/>
                  </a:lnTo>
                  <a:lnTo>
                    <a:pt x="292" y="515"/>
                  </a:lnTo>
                  <a:lnTo>
                    <a:pt x="280" y="522"/>
                  </a:lnTo>
                  <a:lnTo>
                    <a:pt x="266" y="526"/>
                  </a:lnTo>
                  <a:lnTo>
                    <a:pt x="251" y="527"/>
                  </a:lnTo>
                  <a:lnTo>
                    <a:pt x="235" y="525"/>
                  </a:lnTo>
                  <a:lnTo>
                    <a:pt x="218" y="519"/>
                  </a:lnTo>
                  <a:lnTo>
                    <a:pt x="203" y="509"/>
                  </a:lnTo>
                  <a:lnTo>
                    <a:pt x="192" y="496"/>
                  </a:lnTo>
                  <a:lnTo>
                    <a:pt x="13" y="231"/>
                  </a:lnTo>
                  <a:lnTo>
                    <a:pt x="5" y="217"/>
                  </a:lnTo>
                  <a:lnTo>
                    <a:pt x="1" y="201"/>
                  </a:lnTo>
                  <a:lnTo>
                    <a:pt x="0" y="186"/>
                  </a:lnTo>
                  <a:lnTo>
                    <a:pt x="3" y="170"/>
                  </a:lnTo>
                  <a:lnTo>
                    <a:pt x="9" y="155"/>
                  </a:lnTo>
                  <a:lnTo>
                    <a:pt x="18" y="143"/>
                  </a:lnTo>
                  <a:lnTo>
                    <a:pt x="29" y="132"/>
                  </a:lnTo>
                  <a:lnTo>
                    <a:pt x="44" y="124"/>
                  </a:lnTo>
                  <a:lnTo>
                    <a:pt x="310" y="6"/>
                  </a:lnTo>
                  <a:lnTo>
                    <a:pt x="328" y="0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36" name="Freeform 124"/>
            <p:cNvSpPr>
              <a:spLocks/>
            </p:cNvSpPr>
            <p:nvPr/>
          </p:nvSpPr>
          <p:spPr bwMode="auto">
            <a:xfrm>
              <a:off x="9669463" y="3417888"/>
              <a:ext cx="155575" cy="177800"/>
            </a:xfrm>
            <a:custGeom>
              <a:avLst/>
              <a:gdLst>
                <a:gd name="T0" fmla="*/ 98 w 1270"/>
                <a:gd name="T1" fmla="*/ 5 h 1456"/>
                <a:gd name="T2" fmla="*/ 129 w 1270"/>
                <a:gd name="T3" fmla="*/ 27 h 1456"/>
                <a:gd name="T4" fmla="*/ 143 w 1270"/>
                <a:gd name="T5" fmla="*/ 62 h 1456"/>
                <a:gd name="T6" fmla="*/ 181 w 1270"/>
                <a:gd name="T7" fmla="*/ 234 h 1456"/>
                <a:gd name="T8" fmla="*/ 239 w 1270"/>
                <a:gd name="T9" fmla="*/ 396 h 1456"/>
                <a:gd name="T10" fmla="*/ 316 w 1270"/>
                <a:gd name="T11" fmla="*/ 549 h 1456"/>
                <a:gd name="T12" fmla="*/ 412 w 1270"/>
                <a:gd name="T13" fmla="*/ 691 h 1456"/>
                <a:gd name="T14" fmla="*/ 524 w 1270"/>
                <a:gd name="T15" fmla="*/ 818 h 1456"/>
                <a:gd name="T16" fmla="*/ 651 w 1270"/>
                <a:gd name="T17" fmla="*/ 933 h 1456"/>
                <a:gd name="T18" fmla="*/ 792 w 1270"/>
                <a:gd name="T19" fmla="*/ 1029 h 1456"/>
                <a:gd name="T20" fmla="*/ 945 w 1270"/>
                <a:gd name="T21" fmla="*/ 1109 h 1456"/>
                <a:gd name="T22" fmla="*/ 959 w 1270"/>
                <a:gd name="T23" fmla="*/ 1042 h 1456"/>
                <a:gd name="T24" fmla="*/ 946 w 1270"/>
                <a:gd name="T25" fmla="*/ 1006 h 1456"/>
                <a:gd name="T26" fmla="*/ 953 w 1270"/>
                <a:gd name="T27" fmla="*/ 969 h 1456"/>
                <a:gd name="T28" fmla="*/ 978 w 1270"/>
                <a:gd name="T29" fmla="*/ 941 h 1456"/>
                <a:gd name="T30" fmla="*/ 1014 w 1270"/>
                <a:gd name="T31" fmla="*/ 929 h 1456"/>
                <a:gd name="T32" fmla="*/ 1050 w 1270"/>
                <a:gd name="T33" fmla="*/ 935 h 1456"/>
                <a:gd name="T34" fmla="*/ 1079 w 1270"/>
                <a:gd name="T35" fmla="*/ 960 h 1456"/>
                <a:gd name="T36" fmla="*/ 1264 w 1270"/>
                <a:gd name="T37" fmla="*/ 1239 h 1456"/>
                <a:gd name="T38" fmla="*/ 1270 w 1270"/>
                <a:gd name="T39" fmla="*/ 1270 h 1456"/>
                <a:gd name="T40" fmla="*/ 1261 w 1270"/>
                <a:gd name="T41" fmla="*/ 1300 h 1456"/>
                <a:gd name="T42" fmla="*/ 1240 w 1270"/>
                <a:gd name="T43" fmla="*/ 1324 h 1456"/>
                <a:gd name="T44" fmla="*/ 961 w 1270"/>
                <a:gd name="T45" fmla="*/ 1449 h 1456"/>
                <a:gd name="T46" fmla="*/ 932 w 1270"/>
                <a:gd name="T47" fmla="*/ 1456 h 1456"/>
                <a:gd name="T48" fmla="*/ 899 w 1270"/>
                <a:gd name="T49" fmla="*/ 1448 h 1456"/>
                <a:gd name="T50" fmla="*/ 874 w 1270"/>
                <a:gd name="T51" fmla="*/ 1427 h 1456"/>
                <a:gd name="T52" fmla="*/ 859 w 1270"/>
                <a:gd name="T53" fmla="*/ 1394 h 1456"/>
                <a:gd name="T54" fmla="*/ 864 w 1270"/>
                <a:gd name="T55" fmla="*/ 1357 h 1456"/>
                <a:gd name="T56" fmla="*/ 886 w 1270"/>
                <a:gd name="T57" fmla="*/ 1327 h 1456"/>
                <a:gd name="T58" fmla="*/ 983 w 1270"/>
                <a:gd name="T59" fmla="*/ 1281 h 1456"/>
                <a:gd name="T60" fmla="*/ 816 w 1270"/>
                <a:gd name="T61" fmla="*/ 1209 h 1456"/>
                <a:gd name="T62" fmla="*/ 660 w 1270"/>
                <a:gd name="T63" fmla="*/ 1118 h 1456"/>
                <a:gd name="T64" fmla="*/ 517 w 1270"/>
                <a:gd name="T65" fmla="*/ 1010 h 1456"/>
                <a:gd name="T66" fmla="*/ 388 w 1270"/>
                <a:gd name="T67" fmla="*/ 887 h 1456"/>
                <a:gd name="T68" fmla="*/ 274 w 1270"/>
                <a:gd name="T69" fmla="*/ 749 h 1456"/>
                <a:gd name="T70" fmla="*/ 177 w 1270"/>
                <a:gd name="T71" fmla="*/ 598 h 1456"/>
                <a:gd name="T72" fmla="*/ 97 w 1270"/>
                <a:gd name="T73" fmla="*/ 436 h 1456"/>
                <a:gd name="T74" fmla="*/ 39 w 1270"/>
                <a:gd name="T75" fmla="*/ 264 h 1456"/>
                <a:gd name="T76" fmla="*/ 0 w 1270"/>
                <a:gd name="T77" fmla="*/ 83 h 1456"/>
                <a:gd name="T78" fmla="*/ 4 w 1270"/>
                <a:gd name="T79" fmla="*/ 45 h 1456"/>
                <a:gd name="T80" fmla="*/ 26 w 1270"/>
                <a:gd name="T81" fmla="*/ 16 h 1456"/>
                <a:gd name="T82" fmla="*/ 61 w 1270"/>
                <a:gd name="T83" fmla="*/ 0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70" h="1456">
                  <a:moveTo>
                    <a:pt x="81" y="0"/>
                  </a:moveTo>
                  <a:lnTo>
                    <a:pt x="98" y="5"/>
                  </a:lnTo>
                  <a:lnTo>
                    <a:pt x="115" y="14"/>
                  </a:lnTo>
                  <a:lnTo>
                    <a:pt x="129" y="27"/>
                  </a:lnTo>
                  <a:lnTo>
                    <a:pt x="138" y="43"/>
                  </a:lnTo>
                  <a:lnTo>
                    <a:pt x="143" y="62"/>
                  </a:lnTo>
                  <a:lnTo>
                    <a:pt x="160" y="149"/>
                  </a:lnTo>
                  <a:lnTo>
                    <a:pt x="181" y="234"/>
                  </a:lnTo>
                  <a:lnTo>
                    <a:pt x="207" y="315"/>
                  </a:lnTo>
                  <a:lnTo>
                    <a:pt x="239" y="396"/>
                  </a:lnTo>
                  <a:lnTo>
                    <a:pt x="275" y="474"/>
                  </a:lnTo>
                  <a:lnTo>
                    <a:pt x="316" y="549"/>
                  </a:lnTo>
                  <a:lnTo>
                    <a:pt x="362" y="621"/>
                  </a:lnTo>
                  <a:lnTo>
                    <a:pt x="412" y="691"/>
                  </a:lnTo>
                  <a:lnTo>
                    <a:pt x="466" y="757"/>
                  </a:lnTo>
                  <a:lnTo>
                    <a:pt x="524" y="818"/>
                  </a:lnTo>
                  <a:lnTo>
                    <a:pt x="586" y="877"/>
                  </a:lnTo>
                  <a:lnTo>
                    <a:pt x="651" y="933"/>
                  </a:lnTo>
                  <a:lnTo>
                    <a:pt x="720" y="983"/>
                  </a:lnTo>
                  <a:lnTo>
                    <a:pt x="792" y="1029"/>
                  </a:lnTo>
                  <a:lnTo>
                    <a:pt x="867" y="1071"/>
                  </a:lnTo>
                  <a:lnTo>
                    <a:pt x="945" y="1109"/>
                  </a:lnTo>
                  <a:lnTo>
                    <a:pt x="1026" y="1141"/>
                  </a:lnTo>
                  <a:lnTo>
                    <a:pt x="959" y="1042"/>
                  </a:lnTo>
                  <a:lnTo>
                    <a:pt x="949" y="1024"/>
                  </a:lnTo>
                  <a:lnTo>
                    <a:pt x="946" y="1006"/>
                  </a:lnTo>
                  <a:lnTo>
                    <a:pt x="947" y="987"/>
                  </a:lnTo>
                  <a:lnTo>
                    <a:pt x="953" y="969"/>
                  </a:lnTo>
                  <a:lnTo>
                    <a:pt x="963" y="954"/>
                  </a:lnTo>
                  <a:lnTo>
                    <a:pt x="978" y="941"/>
                  </a:lnTo>
                  <a:lnTo>
                    <a:pt x="995" y="932"/>
                  </a:lnTo>
                  <a:lnTo>
                    <a:pt x="1014" y="929"/>
                  </a:lnTo>
                  <a:lnTo>
                    <a:pt x="1032" y="930"/>
                  </a:lnTo>
                  <a:lnTo>
                    <a:pt x="1050" y="935"/>
                  </a:lnTo>
                  <a:lnTo>
                    <a:pt x="1066" y="945"/>
                  </a:lnTo>
                  <a:lnTo>
                    <a:pt x="1079" y="960"/>
                  </a:lnTo>
                  <a:lnTo>
                    <a:pt x="1257" y="1225"/>
                  </a:lnTo>
                  <a:lnTo>
                    <a:pt x="1264" y="1239"/>
                  </a:lnTo>
                  <a:lnTo>
                    <a:pt x="1269" y="1254"/>
                  </a:lnTo>
                  <a:lnTo>
                    <a:pt x="1270" y="1270"/>
                  </a:lnTo>
                  <a:lnTo>
                    <a:pt x="1268" y="1286"/>
                  </a:lnTo>
                  <a:lnTo>
                    <a:pt x="1261" y="1300"/>
                  </a:lnTo>
                  <a:lnTo>
                    <a:pt x="1252" y="1313"/>
                  </a:lnTo>
                  <a:lnTo>
                    <a:pt x="1240" y="1324"/>
                  </a:lnTo>
                  <a:lnTo>
                    <a:pt x="1227" y="1332"/>
                  </a:lnTo>
                  <a:lnTo>
                    <a:pt x="961" y="1449"/>
                  </a:lnTo>
                  <a:lnTo>
                    <a:pt x="946" y="1455"/>
                  </a:lnTo>
                  <a:lnTo>
                    <a:pt x="932" y="1456"/>
                  </a:lnTo>
                  <a:lnTo>
                    <a:pt x="915" y="1453"/>
                  </a:lnTo>
                  <a:lnTo>
                    <a:pt x="899" y="1448"/>
                  </a:lnTo>
                  <a:lnTo>
                    <a:pt x="886" y="1440"/>
                  </a:lnTo>
                  <a:lnTo>
                    <a:pt x="874" y="1427"/>
                  </a:lnTo>
                  <a:lnTo>
                    <a:pt x="865" y="1413"/>
                  </a:lnTo>
                  <a:lnTo>
                    <a:pt x="859" y="1394"/>
                  </a:lnTo>
                  <a:lnTo>
                    <a:pt x="859" y="1375"/>
                  </a:lnTo>
                  <a:lnTo>
                    <a:pt x="864" y="1357"/>
                  </a:lnTo>
                  <a:lnTo>
                    <a:pt x="872" y="1340"/>
                  </a:lnTo>
                  <a:lnTo>
                    <a:pt x="886" y="1327"/>
                  </a:lnTo>
                  <a:lnTo>
                    <a:pt x="902" y="1316"/>
                  </a:lnTo>
                  <a:lnTo>
                    <a:pt x="983" y="1281"/>
                  </a:lnTo>
                  <a:lnTo>
                    <a:pt x="898" y="1247"/>
                  </a:lnTo>
                  <a:lnTo>
                    <a:pt x="816" y="1209"/>
                  </a:lnTo>
                  <a:lnTo>
                    <a:pt x="737" y="1165"/>
                  </a:lnTo>
                  <a:lnTo>
                    <a:pt x="660" y="1118"/>
                  </a:lnTo>
                  <a:lnTo>
                    <a:pt x="587" y="1067"/>
                  </a:lnTo>
                  <a:lnTo>
                    <a:pt x="517" y="1010"/>
                  </a:lnTo>
                  <a:lnTo>
                    <a:pt x="451" y="951"/>
                  </a:lnTo>
                  <a:lnTo>
                    <a:pt x="388" y="887"/>
                  </a:lnTo>
                  <a:lnTo>
                    <a:pt x="329" y="820"/>
                  </a:lnTo>
                  <a:lnTo>
                    <a:pt x="274" y="749"/>
                  </a:lnTo>
                  <a:lnTo>
                    <a:pt x="223" y="675"/>
                  </a:lnTo>
                  <a:lnTo>
                    <a:pt x="177" y="598"/>
                  </a:lnTo>
                  <a:lnTo>
                    <a:pt x="135" y="518"/>
                  </a:lnTo>
                  <a:lnTo>
                    <a:pt x="97" y="436"/>
                  </a:lnTo>
                  <a:lnTo>
                    <a:pt x="66" y="351"/>
                  </a:lnTo>
                  <a:lnTo>
                    <a:pt x="39" y="264"/>
                  </a:lnTo>
                  <a:lnTo>
                    <a:pt x="17" y="174"/>
                  </a:lnTo>
                  <a:lnTo>
                    <a:pt x="0" y="83"/>
                  </a:lnTo>
                  <a:lnTo>
                    <a:pt x="0" y="64"/>
                  </a:lnTo>
                  <a:lnTo>
                    <a:pt x="4" y="45"/>
                  </a:lnTo>
                  <a:lnTo>
                    <a:pt x="14" y="29"/>
                  </a:lnTo>
                  <a:lnTo>
                    <a:pt x="26" y="16"/>
                  </a:lnTo>
                  <a:lnTo>
                    <a:pt x="42" y="6"/>
                  </a:lnTo>
                  <a:lnTo>
                    <a:pt x="61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37" name="Freeform 129"/>
          <p:cNvSpPr>
            <a:spLocks noEditPoints="1"/>
          </p:cNvSpPr>
          <p:nvPr/>
        </p:nvSpPr>
        <p:spPr bwMode="auto">
          <a:xfrm>
            <a:off x="4566516" y="3019118"/>
            <a:ext cx="201026" cy="338502"/>
          </a:xfrm>
          <a:custGeom>
            <a:avLst/>
            <a:gdLst>
              <a:gd name="T0" fmla="*/ 216 w 2020"/>
              <a:gd name="T1" fmla="*/ 2965 h 3397"/>
              <a:gd name="T2" fmla="*/ 1565 w 2020"/>
              <a:gd name="T3" fmla="*/ 2649 h 3397"/>
              <a:gd name="T4" fmla="*/ 979 w 2020"/>
              <a:gd name="T5" fmla="*/ 1786 h 3397"/>
              <a:gd name="T6" fmla="*/ 886 w 2020"/>
              <a:gd name="T7" fmla="*/ 1949 h 3397"/>
              <a:gd name="T8" fmla="*/ 708 w 2020"/>
              <a:gd name="T9" fmla="*/ 2031 h 3397"/>
              <a:gd name="T10" fmla="*/ 537 w 2020"/>
              <a:gd name="T11" fmla="*/ 2152 h 3397"/>
              <a:gd name="T12" fmla="*/ 458 w 2020"/>
              <a:gd name="T13" fmla="*/ 2345 h 3397"/>
              <a:gd name="T14" fmla="*/ 1019 w 2020"/>
              <a:gd name="T15" fmla="*/ 2287 h 3397"/>
              <a:gd name="T16" fmla="*/ 1554 w 2020"/>
              <a:gd name="T17" fmla="*/ 2293 h 3397"/>
              <a:gd name="T18" fmla="*/ 1436 w 2020"/>
              <a:gd name="T19" fmla="*/ 2102 h 3397"/>
              <a:gd name="T20" fmla="*/ 1232 w 2020"/>
              <a:gd name="T21" fmla="*/ 2007 h 3397"/>
              <a:gd name="T22" fmla="*/ 1081 w 2020"/>
              <a:gd name="T23" fmla="*/ 1884 h 3397"/>
              <a:gd name="T24" fmla="*/ 460 w 2020"/>
              <a:gd name="T25" fmla="*/ 1073 h 3397"/>
              <a:gd name="T26" fmla="*/ 557 w 2020"/>
              <a:gd name="T27" fmla="*/ 1268 h 3397"/>
              <a:gd name="T28" fmla="*/ 748 w 2020"/>
              <a:gd name="T29" fmla="*/ 1378 h 3397"/>
              <a:gd name="T30" fmla="*/ 919 w 2020"/>
              <a:gd name="T31" fmla="*/ 1484 h 3397"/>
              <a:gd name="T32" fmla="*/ 1010 w 2020"/>
              <a:gd name="T33" fmla="*/ 1603 h 3397"/>
              <a:gd name="T34" fmla="*/ 1112 w 2020"/>
              <a:gd name="T35" fmla="*/ 1472 h 3397"/>
              <a:gd name="T36" fmla="*/ 1271 w 2020"/>
              <a:gd name="T37" fmla="*/ 1378 h 3397"/>
              <a:gd name="T38" fmla="*/ 1454 w 2020"/>
              <a:gd name="T39" fmla="*/ 1277 h 3397"/>
              <a:gd name="T40" fmla="*/ 1552 w 2020"/>
              <a:gd name="T41" fmla="*/ 1111 h 3397"/>
              <a:gd name="T42" fmla="*/ 1121 w 2020"/>
              <a:gd name="T43" fmla="*/ 1143 h 3397"/>
              <a:gd name="T44" fmla="*/ 568 w 2020"/>
              <a:gd name="T45" fmla="*/ 1099 h 3397"/>
              <a:gd name="T46" fmla="*/ 674 w 2020"/>
              <a:gd name="T47" fmla="*/ 973 h 3397"/>
              <a:gd name="T48" fmla="*/ 1235 w 2020"/>
              <a:gd name="T49" fmla="*/ 989 h 3397"/>
              <a:gd name="T50" fmla="*/ 454 w 2020"/>
              <a:gd name="T51" fmla="*/ 647 h 3397"/>
              <a:gd name="T52" fmla="*/ 216 w 2020"/>
              <a:gd name="T53" fmla="*/ 216 h 3397"/>
              <a:gd name="T54" fmla="*/ 1979 w 2020"/>
              <a:gd name="T55" fmla="*/ 24 h 3397"/>
              <a:gd name="T56" fmla="*/ 2020 w 2020"/>
              <a:gd name="T57" fmla="*/ 540 h 3397"/>
              <a:gd name="T58" fmla="*/ 1959 w 2020"/>
              <a:gd name="T59" fmla="*/ 636 h 3397"/>
              <a:gd name="T60" fmla="*/ 1778 w 2020"/>
              <a:gd name="T61" fmla="*/ 1067 h 3397"/>
              <a:gd name="T62" fmla="*/ 1685 w 2020"/>
              <a:gd name="T63" fmla="*/ 1333 h 3397"/>
              <a:gd name="T64" fmla="*/ 1479 w 2020"/>
              <a:gd name="T65" fmla="*/ 1526 h 3397"/>
              <a:gd name="T66" fmla="*/ 1284 w 2020"/>
              <a:gd name="T67" fmla="*/ 1605 h 3397"/>
              <a:gd name="T68" fmla="*/ 1252 w 2020"/>
              <a:gd name="T69" fmla="*/ 1724 h 3397"/>
              <a:gd name="T70" fmla="*/ 1289 w 2020"/>
              <a:gd name="T71" fmla="*/ 1796 h 3397"/>
              <a:gd name="T72" fmla="*/ 1479 w 2020"/>
              <a:gd name="T73" fmla="*/ 1871 h 3397"/>
              <a:gd name="T74" fmla="*/ 1685 w 2020"/>
              <a:gd name="T75" fmla="*/ 2064 h 3397"/>
              <a:gd name="T76" fmla="*/ 1778 w 2020"/>
              <a:gd name="T77" fmla="*/ 2330 h 3397"/>
              <a:gd name="T78" fmla="*/ 1959 w 2020"/>
              <a:gd name="T79" fmla="*/ 2761 h 3397"/>
              <a:gd name="T80" fmla="*/ 2020 w 2020"/>
              <a:gd name="T81" fmla="*/ 2858 h 3397"/>
              <a:gd name="T82" fmla="*/ 1979 w 2020"/>
              <a:gd name="T83" fmla="*/ 3373 h 3397"/>
              <a:gd name="T84" fmla="*/ 84 w 2020"/>
              <a:gd name="T85" fmla="*/ 3395 h 3397"/>
              <a:gd name="T86" fmla="*/ 3 w 2020"/>
              <a:gd name="T87" fmla="*/ 3314 h 3397"/>
              <a:gd name="T88" fmla="*/ 24 w 2020"/>
              <a:gd name="T89" fmla="*/ 2790 h 3397"/>
              <a:gd name="T90" fmla="*/ 238 w 2020"/>
              <a:gd name="T91" fmla="*/ 2750 h 3397"/>
              <a:gd name="T92" fmla="*/ 282 w 2020"/>
              <a:gd name="T93" fmla="*/ 2164 h 3397"/>
              <a:gd name="T94" fmla="*/ 447 w 2020"/>
              <a:gd name="T95" fmla="*/ 1936 h 3397"/>
              <a:gd name="T96" fmla="*/ 701 w 2020"/>
              <a:gd name="T97" fmla="*/ 1809 h 3397"/>
              <a:gd name="T98" fmla="*/ 766 w 2020"/>
              <a:gd name="T99" fmla="*/ 1744 h 3397"/>
              <a:gd name="T100" fmla="*/ 749 w 2020"/>
              <a:gd name="T101" fmla="*/ 1618 h 3397"/>
              <a:gd name="T102" fmla="*/ 592 w 2020"/>
              <a:gd name="T103" fmla="*/ 1552 h 3397"/>
              <a:gd name="T104" fmla="*/ 369 w 2020"/>
              <a:gd name="T105" fmla="*/ 1380 h 3397"/>
              <a:gd name="T106" fmla="*/ 249 w 2020"/>
              <a:gd name="T107" fmla="*/ 1123 h 3397"/>
              <a:gd name="T108" fmla="*/ 84 w 2020"/>
              <a:gd name="T109" fmla="*/ 644 h 3397"/>
              <a:gd name="T110" fmla="*/ 3 w 2020"/>
              <a:gd name="T111" fmla="*/ 565 h 3397"/>
              <a:gd name="T112" fmla="*/ 24 w 2020"/>
              <a:gd name="T113" fmla="*/ 40 h 3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20" h="3397">
                <a:moveTo>
                  <a:pt x="216" y="2965"/>
                </a:moveTo>
                <a:lnTo>
                  <a:pt x="216" y="3181"/>
                </a:lnTo>
                <a:lnTo>
                  <a:pt x="1803" y="3181"/>
                </a:lnTo>
                <a:lnTo>
                  <a:pt x="1803" y="2965"/>
                </a:lnTo>
                <a:lnTo>
                  <a:pt x="216" y="2965"/>
                </a:lnTo>
                <a:close/>
                <a:moveTo>
                  <a:pt x="1010" y="2436"/>
                </a:moveTo>
                <a:lnTo>
                  <a:pt x="454" y="2649"/>
                </a:lnTo>
                <a:lnTo>
                  <a:pt x="454" y="2750"/>
                </a:lnTo>
                <a:lnTo>
                  <a:pt x="1565" y="2750"/>
                </a:lnTo>
                <a:lnTo>
                  <a:pt x="1565" y="2649"/>
                </a:lnTo>
                <a:lnTo>
                  <a:pt x="1010" y="2436"/>
                </a:lnTo>
                <a:close/>
                <a:moveTo>
                  <a:pt x="1036" y="1746"/>
                </a:moveTo>
                <a:lnTo>
                  <a:pt x="1010" y="1747"/>
                </a:lnTo>
                <a:lnTo>
                  <a:pt x="984" y="1746"/>
                </a:lnTo>
                <a:lnTo>
                  <a:pt x="979" y="1786"/>
                </a:lnTo>
                <a:lnTo>
                  <a:pt x="969" y="1823"/>
                </a:lnTo>
                <a:lnTo>
                  <a:pt x="954" y="1858"/>
                </a:lnTo>
                <a:lnTo>
                  <a:pt x="935" y="1891"/>
                </a:lnTo>
                <a:lnTo>
                  <a:pt x="912" y="1922"/>
                </a:lnTo>
                <a:lnTo>
                  <a:pt x="886" y="1949"/>
                </a:lnTo>
                <a:lnTo>
                  <a:pt x="856" y="1972"/>
                </a:lnTo>
                <a:lnTo>
                  <a:pt x="823" y="1992"/>
                </a:lnTo>
                <a:lnTo>
                  <a:pt x="787" y="2008"/>
                </a:lnTo>
                <a:lnTo>
                  <a:pt x="748" y="2020"/>
                </a:lnTo>
                <a:lnTo>
                  <a:pt x="708" y="2031"/>
                </a:lnTo>
                <a:lnTo>
                  <a:pt x="669" y="2048"/>
                </a:lnTo>
                <a:lnTo>
                  <a:pt x="631" y="2068"/>
                </a:lnTo>
                <a:lnTo>
                  <a:pt x="597" y="2092"/>
                </a:lnTo>
                <a:lnTo>
                  <a:pt x="565" y="2120"/>
                </a:lnTo>
                <a:lnTo>
                  <a:pt x="537" y="2152"/>
                </a:lnTo>
                <a:lnTo>
                  <a:pt x="512" y="2187"/>
                </a:lnTo>
                <a:lnTo>
                  <a:pt x="492" y="2223"/>
                </a:lnTo>
                <a:lnTo>
                  <a:pt x="476" y="2262"/>
                </a:lnTo>
                <a:lnTo>
                  <a:pt x="464" y="2304"/>
                </a:lnTo>
                <a:lnTo>
                  <a:pt x="458" y="2345"/>
                </a:lnTo>
                <a:lnTo>
                  <a:pt x="454" y="2387"/>
                </a:lnTo>
                <a:lnTo>
                  <a:pt x="454" y="2496"/>
                </a:lnTo>
                <a:lnTo>
                  <a:pt x="984" y="2292"/>
                </a:lnTo>
                <a:lnTo>
                  <a:pt x="1001" y="2287"/>
                </a:lnTo>
                <a:lnTo>
                  <a:pt x="1019" y="2287"/>
                </a:lnTo>
                <a:lnTo>
                  <a:pt x="1036" y="2292"/>
                </a:lnTo>
                <a:lnTo>
                  <a:pt x="1565" y="2496"/>
                </a:lnTo>
                <a:lnTo>
                  <a:pt x="1565" y="2387"/>
                </a:lnTo>
                <a:lnTo>
                  <a:pt x="1562" y="2340"/>
                </a:lnTo>
                <a:lnTo>
                  <a:pt x="1554" y="2293"/>
                </a:lnTo>
                <a:lnTo>
                  <a:pt x="1540" y="2250"/>
                </a:lnTo>
                <a:lnTo>
                  <a:pt x="1521" y="2209"/>
                </a:lnTo>
                <a:lnTo>
                  <a:pt x="1497" y="2169"/>
                </a:lnTo>
                <a:lnTo>
                  <a:pt x="1469" y="2134"/>
                </a:lnTo>
                <a:lnTo>
                  <a:pt x="1436" y="2102"/>
                </a:lnTo>
                <a:lnTo>
                  <a:pt x="1400" y="2075"/>
                </a:lnTo>
                <a:lnTo>
                  <a:pt x="1360" y="2052"/>
                </a:lnTo>
                <a:lnTo>
                  <a:pt x="1318" y="2033"/>
                </a:lnTo>
                <a:lnTo>
                  <a:pt x="1271" y="2020"/>
                </a:lnTo>
                <a:lnTo>
                  <a:pt x="1232" y="2007"/>
                </a:lnTo>
                <a:lnTo>
                  <a:pt x="1195" y="1991"/>
                </a:lnTo>
                <a:lnTo>
                  <a:pt x="1160" y="1969"/>
                </a:lnTo>
                <a:lnTo>
                  <a:pt x="1129" y="1943"/>
                </a:lnTo>
                <a:lnTo>
                  <a:pt x="1101" y="1914"/>
                </a:lnTo>
                <a:lnTo>
                  <a:pt x="1081" y="1884"/>
                </a:lnTo>
                <a:lnTo>
                  <a:pt x="1063" y="1852"/>
                </a:lnTo>
                <a:lnTo>
                  <a:pt x="1050" y="1818"/>
                </a:lnTo>
                <a:lnTo>
                  <a:pt x="1040" y="1782"/>
                </a:lnTo>
                <a:lnTo>
                  <a:pt x="1036" y="1746"/>
                </a:lnTo>
                <a:close/>
                <a:moveTo>
                  <a:pt x="460" y="1073"/>
                </a:moveTo>
                <a:lnTo>
                  <a:pt x="470" y="1117"/>
                </a:lnTo>
                <a:lnTo>
                  <a:pt x="485" y="1159"/>
                </a:lnTo>
                <a:lnTo>
                  <a:pt x="505" y="1198"/>
                </a:lnTo>
                <a:lnTo>
                  <a:pt x="529" y="1234"/>
                </a:lnTo>
                <a:lnTo>
                  <a:pt x="557" y="1268"/>
                </a:lnTo>
                <a:lnTo>
                  <a:pt x="589" y="1298"/>
                </a:lnTo>
                <a:lnTo>
                  <a:pt x="624" y="1325"/>
                </a:lnTo>
                <a:lnTo>
                  <a:pt x="663" y="1347"/>
                </a:lnTo>
                <a:lnTo>
                  <a:pt x="704" y="1364"/>
                </a:lnTo>
                <a:lnTo>
                  <a:pt x="748" y="1378"/>
                </a:lnTo>
                <a:lnTo>
                  <a:pt x="788" y="1389"/>
                </a:lnTo>
                <a:lnTo>
                  <a:pt x="825" y="1407"/>
                </a:lnTo>
                <a:lnTo>
                  <a:pt x="860" y="1428"/>
                </a:lnTo>
                <a:lnTo>
                  <a:pt x="891" y="1454"/>
                </a:lnTo>
                <a:lnTo>
                  <a:pt x="919" y="1484"/>
                </a:lnTo>
                <a:lnTo>
                  <a:pt x="938" y="1511"/>
                </a:lnTo>
                <a:lnTo>
                  <a:pt x="954" y="1540"/>
                </a:lnTo>
                <a:lnTo>
                  <a:pt x="967" y="1570"/>
                </a:lnTo>
                <a:lnTo>
                  <a:pt x="976" y="1601"/>
                </a:lnTo>
                <a:lnTo>
                  <a:pt x="1010" y="1603"/>
                </a:lnTo>
                <a:lnTo>
                  <a:pt x="1043" y="1601"/>
                </a:lnTo>
                <a:lnTo>
                  <a:pt x="1055" y="1566"/>
                </a:lnTo>
                <a:lnTo>
                  <a:pt x="1069" y="1532"/>
                </a:lnTo>
                <a:lnTo>
                  <a:pt x="1089" y="1501"/>
                </a:lnTo>
                <a:lnTo>
                  <a:pt x="1112" y="1472"/>
                </a:lnTo>
                <a:lnTo>
                  <a:pt x="1138" y="1445"/>
                </a:lnTo>
                <a:lnTo>
                  <a:pt x="1167" y="1422"/>
                </a:lnTo>
                <a:lnTo>
                  <a:pt x="1200" y="1404"/>
                </a:lnTo>
                <a:lnTo>
                  <a:pt x="1234" y="1388"/>
                </a:lnTo>
                <a:lnTo>
                  <a:pt x="1271" y="1378"/>
                </a:lnTo>
                <a:lnTo>
                  <a:pt x="1313" y="1365"/>
                </a:lnTo>
                <a:lnTo>
                  <a:pt x="1352" y="1350"/>
                </a:lnTo>
                <a:lnTo>
                  <a:pt x="1388" y="1329"/>
                </a:lnTo>
                <a:lnTo>
                  <a:pt x="1423" y="1305"/>
                </a:lnTo>
                <a:lnTo>
                  <a:pt x="1454" y="1277"/>
                </a:lnTo>
                <a:lnTo>
                  <a:pt x="1483" y="1245"/>
                </a:lnTo>
                <a:lnTo>
                  <a:pt x="1505" y="1214"/>
                </a:lnTo>
                <a:lnTo>
                  <a:pt x="1524" y="1181"/>
                </a:lnTo>
                <a:lnTo>
                  <a:pt x="1539" y="1147"/>
                </a:lnTo>
                <a:lnTo>
                  <a:pt x="1552" y="1111"/>
                </a:lnTo>
                <a:lnTo>
                  <a:pt x="1560" y="1073"/>
                </a:lnTo>
                <a:lnTo>
                  <a:pt x="1451" y="1099"/>
                </a:lnTo>
                <a:lnTo>
                  <a:pt x="1343" y="1119"/>
                </a:lnTo>
                <a:lnTo>
                  <a:pt x="1232" y="1133"/>
                </a:lnTo>
                <a:lnTo>
                  <a:pt x="1121" y="1143"/>
                </a:lnTo>
                <a:lnTo>
                  <a:pt x="1010" y="1145"/>
                </a:lnTo>
                <a:lnTo>
                  <a:pt x="899" y="1143"/>
                </a:lnTo>
                <a:lnTo>
                  <a:pt x="788" y="1133"/>
                </a:lnTo>
                <a:lnTo>
                  <a:pt x="678" y="1119"/>
                </a:lnTo>
                <a:lnTo>
                  <a:pt x="568" y="1099"/>
                </a:lnTo>
                <a:lnTo>
                  <a:pt x="460" y="1073"/>
                </a:lnTo>
                <a:close/>
                <a:moveTo>
                  <a:pt x="454" y="647"/>
                </a:moveTo>
                <a:lnTo>
                  <a:pt x="454" y="923"/>
                </a:lnTo>
                <a:lnTo>
                  <a:pt x="564" y="951"/>
                </a:lnTo>
                <a:lnTo>
                  <a:pt x="674" y="973"/>
                </a:lnTo>
                <a:lnTo>
                  <a:pt x="786" y="989"/>
                </a:lnTo>
                <a:lnTo>
                  <a:pt x="898" y="998"/>
                </a:lnTo>
                <a:lnTo>
                  <a:pt x="1010" y="1001"/>
                </a:lnTo>
                <a:lnTo>
                  <a:pt x="1122" y="998"/>
                </a:lnTo>
                <a:lnTo>
                  <a:pt x="1235" y="989"/>
                </a:lnTo>
                <a:lnTo>
                  <a:pt x="1346" y="973"/>
                </a:lnTo>
                <a:lnTo>
                  <a:pt x="1457" y="951"/>
                </a:lnTo>
                <a:lnTo>
                  <a:pt x="1565" y="923"/>
                </a:lnTo>
                <a:lnTo>
                  <a:pt x="1565" y="647"/>
                </a:lnTo>
                <a:lnTo>
                  <a:pt x="454" y="647"/>
                </a:lnTo>
                <a:close/>
                <a:moveTo>
                  <a:pt x="216" y="216"/>
                </a:moveTo>
                <a:lnTo>
                  <a:pt x="216" y="431"/>
                </a:lnTo>
                <a:lnTo>
                  <a:pt x="1803" y="431"/>
                </a:lnTo>
                <a:lnTo>
                  <a:pt x="1803" y="216"/>
                </a:lnTo>
                <a:lnTo>
                  <a:pt x="216" y="216"/>
                </a:lnTo>
                <a:close/>
                <a:moveTo>
                  <a:pt x="109" y="0"/>
                </a:moveTo>
                <a:lnTo>
                  <a:pt x="1912" y="0"/>
                </a:lnTo>
                <a:lnTo>
                  <a:pt x="1937" y="3"/>
                </a:lnTo>
                <a:lnTo>
                  <a:pt x="1959" y="11"/>
                </a:lnTo>
                <a:lnTo>
                  <a:pt x="1979" y="24"/>
                </a:lnTo>
                <a:lnTo>
                  <a:pt x="1996" y="40"/>
                </a:lnTo>
                <a:lnTo>
                  <a:pt x="2008" y="61"/>
                </a:lnTo>
                <a:lnTo>
                  <a:pt x="2017" y="84"/>
                </a:lnTo>
                <a:lnTo>
                  <a:pt x="2020" y="108"/>
                </a:lnTo>
                <a:lnTo>
                  <a:pt x="2020" y="540"/>
                </a:lnTo>
                <a:lnTo>
                  <a:pt x="2017" y="565"/>
                </a:lnTo>
                <a:lnTo>
                  <a:pt x="2008" y="587"/>
                </a:lnTo>
                <a:lnTo>
                  <a:pt x="1996" y="607"/>
                </a:lnTo>
                <a:lnTo>
                  <a:pt x="1979" y="623"/>
                </a:lnTo>
                <a:lnTo>
                  <a:pt x="1959" y="636"/>
                </a:lnTo>
                <a:lnTo>
                  <a:pt x="1937" y="644"/>
                </a:lnTo>
                <a:lnTo>
                  <a:pt x="1912" y="647"/>
                </a:lnTo>
                <a:lnTo>
                  <a:pt x="1782" y="647"/>
                </a:lnTo>
                <a:lnTo>
                  <a:pt x="1782" y="1009"/>
                </a:lnTo>
                <a:lnTo>
                  <a:pt x="1778" y="1067"/>
                </a:lnTo>
                <a:lnTo>
                  <a:pt x="1770" y="1123"/>
                </a:lnTo>
                <a:lnTo>
                  <a:pt x="1757" y="1179"/>
                </a:lnTo>
                <a:lnTo>
                  <a:pt x="1738" y="1232"/>
                </a:lnTo>
                <a:lnTo>
                  <a:pt x="1714" y="1284"/>
                </a:lnTo>
                <a:lnTo>
                  <a:pt x="1685" y="1333"/>
                </a:lnTo>
                <a:lnTo>
                  <a:pt x="1652" y="1380"/>
                </a:lnTo>
                <a:lnTo>
                  <a:pt x="1614" y="1422"/>
                </a:lnTo>
                <a:lnTo>
                  <a:pt x="1572" y="1461"/>
                </a:lnTo>
                <a:lnTo>
                  <a:pt x="1527" y="1496"/>
                </a:lnTo>
                <a:lnTo>
                  <a:pt x="1479" y="1526"/>
                </a:lnTo>
                <a:lnTo>
                  <a:pt x="1429" y="1552"/>
                </a:lnTo>
                <a:lnTo>
                  <a:pt x="1375" y="1572"/>
                </a:lnTo>
                <a:lnTo>
                  <a:pt x="1320" y="1587"/>
                </a:lnTo>
                <a:lnTo>
                  <a:pt x="1300" y="1595"/>
                </a:lnTo>
                <a:lnTo>
                  <a:pt x="1284" y="1605"/>
                </a:lnTo>
                <a:lnTo>
                  <a:pt x="1270" y="1618"/>
                </a:lnTo>
                <a:lnTo>
                  <a:pt x="1260" y="1635"/>
                </a:lnTo>
                <a:lnTo>
                  <a:pt x="1254" y="1653"/>
                </a:lnTo>
                <a:lnTo>
                  <a:pt x="1252" y="1673"/>
                </a:lnTo>
                <a:lnTo>
                  <a:pt x="1252" y="1724"/>
                </a:lnTo>
                <a:lnTo>
                  <a:pt x="1254" y="1743"/>
                </a:lnTo>
                <a:lnTo>
                  <a:pt x="1260" y="1762"/>
                </a:lnTo>
                <a:lnTo>
                  <a:pt x="1270" y="1778"/>
                </a:lnTo>
                <a:lnTo>
                  <a:pt x="1278" y="1788"/>
                </a:lnTo>
                <a:lnTo>
                  <a:pt x="1289" y="1796"/>
                </a:lnTo>
                <a:lnTo>
                  <a:pt x="1302" y="1804"/>
                </a:lnTo>
                <a:lnTo>
                  <a:pt x="1320" y="1809"/>
                </a:lnTo>
                <a:lnTo>
                  <a:pt x="1375" y="1825"/>
                </a:lnTo>
                <a:lnTo>
                  <a:pt x="1429" y="1845"/>
                </a:lnTo>
                <a:lnTo>
                  <a:pt x="1479" y="1871"/>
                </a:lnTo>
                <a:lnTo>
                  <a:pt x="1527" y="1901"/>
                </a:lnTo>
                <a:lnTo>
                  <a:pt x="1572" y="1936"/>
                </a:lnTo>
                <a:lnTo>
                  <a:pt x="1614" y="1974"/>
                </a:lnTo>
                <a:lnTo>
                  <a:pt x="1652" y="2018"/>
                </a:lnTo>
                <a:lnTo>
                  <a:pt x="1685" y="2064"/>
                </a:lnTo>
                <a:lnTo>
                  <a:pt x="1714" y="2113"/>
                </a:lnTo>
                <a:lnTo>
                  <a:pt x="1738" y="2165"/>
                </a:lnTo>
                <a:lnTo>
                  <a:pt x="1757" y="2218"/>
                </a:lnTo>
                <a:lnTo>
                  <a:pt x="1770" y="2274"/>
                </a:lnTo>
                <a:lnTo>
                  <a:pt x="1778" y="2330"/>
                </a:lnTo>
                <a:lnTo>
                  <a:pt x="1782" y="2387"/>
                </a:lnTo>
                <a:lnTo>
                  <a:pt x="1782" y="2750"/>
                </a:lnTo>
                <a:lnTo>
                  <a:pt x="1912" y="2750"/>
                </a:lnTo>
                <a:lnTo>
                  <a:pt x="1937" y="2753"/>
                </a:lnTo>
                <a:lnTo>
                  <a:pt x="1959" y="2761"/>
                </a:lnTo>
                <a:lnTo>
                  <a:pt x="1979" y="2773"/>
                </a:lnTo>
                <a:lnTo>
                  <a:pt x="1996" y="2790"/>
                </a:lnTo>
                <a:lnTo>
                  <a:pt x="2008" y="2810"/>
                </a:lnTo>
                <a:lnTo>
                  <a:pt x="2017" y="2833"/>
                </a:lnTo>
                <a:lnTo>
                  <a:pt x="2020" y="2858"/>
                </a:lnTo>
                <a:lnTo>
                  <a:pt x="2020" y="3289"/>
                </a:lnTo>
                <a:lnTo>
                  <a:pt x="2017" y="3314"/>
                </a:lnTo>
                <a:lnTo>
                  <a:pt x="2008" y="3337"/>
                </a:lnTo>
                <a:lnTo>
                  <a:pt x="1996" y="3356"/>
                </a:lnTo>
                <a:lnTo>
                  <a:pt x="1979" y="3373"/>
                </a:lnTo>
                <a:lnTo>
                  <a:pt x="1959" y="3386"/>
                </a:lnTo>
                <a:lnTo>
                  <a:pt x="1937" y="3395"/>
                </a:lnTo>
                <a:lnTo>
                  <a:pt x="1912" y="3397"/>
                </a:lnTo>
                <a:lnTo>
                  <a:pt x="109" y="3397"/>
                </a:lnTo>
                <a:lnTo>
                  <a:pt x="84" y="3395"/>
                </a:lnTo>
                <a:lnTo>
                  <a:pt x="61" y="3386"/>
                </a:lnTo>
                <a:lnTo>
                  <a:pt x="41" y="3373"/>
                </a:lnTo>
                <a:lnTo>
                  <a:pt x="24" y="3356"/>
                </a:lnTo>
                <a:lnTo>
                  <a:pt x="11" y="3337"/>
                </a:lnTo>
                <a:lnTo>
                  <a:pt x="3" y="3314"/>
                </a:lnTo>
                <a:lnTo>
                  <a:pt x="0" y="3289"/>
                </a:lnTo>
                <a:lnTo>
                  <a:pt x="0" y="2858"/>
                </a:lnTo>
                <a:lnTo>
                  <a:pt x="3" y="2833"/>
                </a:lnTo>
                <a:lnTo>
                  <a:pt x="11" y="2810"/>
                </a:lnTo>
                <a:lnTo>
                  <a:pt x="24" y="2790"/>
                </a:lnTo>
                <a:lnTo>
                  <a:pt x="41" y="2773"/>
                </a:lnTo>
                <a:lnTo>
                  <a:pt x="61" y="2761"/>
                </a:lnTo>
                <a:lnTo>
                  <a:pt x="84" y="2753"/>
                </a:lnTo>
                <a:lnTo>
                  <a:pt x="109" y="2750"/>
                </a:lnTo>
                <a:lnTo>
                  <a:pt x="238" y="2750"/>
                </a:lnTo>
                <a:lnTo>
                  <a:pt x="238" y="2387"/>
                </a:lnTo>
                <a:lnTo>
                  <a:pt x="241" y="2330"/>
                </a:lnTo>
                <a:lnTo>
                  <a:pt x="249" y="2274"/>
                </a:lnTo>
                <a:lnTo>
                  <a:pt x="263" y="2218"/>
                </a:lnTo>
                <a:lnTo>
                  <a:pt x="282" y="2164"/>
                </a:lnTo>
                <a:lnTo>
                  <a:pt x="305" y="2113"/>
                </a:lnTo>
                <a:lnTo>
                  <a:pt x="334" y="2064"/>
                </a:lnTo>
                <a:lnTo>
                  <a:pt x="369" y="2018"/>
                </a:lnTo>
                <a:lnTo>
                  <a:pt x="406" y="1974"/>
                </a:lnTo>
                <a:lnTo>
                  <a:pt x="447" y="1936"/>
                </a:lnTo>
                <a:lnTo>
                  <a:pt x="493" y="1901"/>
                </a:lnTo>
                <a:lnTo>
                  <a:pt x="541" y="1871"/>
                </a:lnTo>
                <a:lnTo>
                  <a:pt x="592" y="1845"/>
                </a:lnTo>
                <a:lnTo>
                  <a:pt x="645" y="1825"/>
                </a:lnTo>
                <a:lnTo>
                  <a:pt x="701" y="1809"/>
                </a:lnTo>
                <a:lnTo>
                  <a:pt x="719" y="1803"/>
                </a:lnTo>
                <a:lnTo>
                  <a:pt x="736" y="1792"/>
                </a:lnTo>
                <a:lnTo>
                  <a:pt x="749" y="1778"/>
                </a:lnTo>
                <a:lnTo>
                  <a:pt x="760" y="1762"/>
                </a:lnTo>
                <a:lnTo>
                  <a:pt x="766" y="1744"/>
                </a:lnTo>
                <a:lnTo>
                  <a:pt x="769" y="1724"/>
                </a:lnTo>
                <a:lnTo>
                  <a:pt x="769" y="1673"/>
                </a:lnTo>
                <a:lnTo>
                  <a:pt x="767" y="1653"/>
                </a:lnTo>
                <a:lnTo>
                  <a:pt x="760" y="1635"/>
                </a:lnTo>
                <a:lnTo>
                  <a:pt x="749" y="1618"/>
                </a:lnTo>
                <a:lnTo>
                  <a:pt x="736" y="1605"/>
                </a:lnTo>
                <a:lnTo>
                  <a:pt x="719" y="1595"/>
                </a:lnTo>
                <a:lnTo>
                  <a:pt x="701" y="1587"/>
                </a:lnTo>
                <a:lnTo>
                  <a:pt x="645" y="1572"/>
                </a:lnTo>
                <a:lnTo>
                  <a:pt x="592" y="1552"/>
                </a:lnTo>
                <a:lnTo>
                  <a:pt x="541" y="1526"/>
                </a:lnTo>
                <a:lnTo>
                  <a:pt x="493" y="1497"/>
                </a:lnTo>
                <a:lnTo>
                  <a:pt x="447" y="1461"/>
                </a:lnTo>
                <a:lnTo>
                  <a:pt x="406" y="1422"/>
                </a:lnTo>
                <a:lnTo>
                  <a:pt x="369" y="1380"/>
                </a:lnTo>
                <a:lnTo>
                  <a:pt x="334" y="1333"/>
                </a:lnTo>
                <a:lnTo>
                  <a:pt x="305" y="1284"/>
                </a:lnTo>
                <a:lnTo>
                  <a:pt x="282" y="1232"/>
                </a:lnTo>
                <a:lnTo>
                  <a:pt x="263" y="1179"/>
                </a:lnTo>
                <a:lnTo>
                  <a:pt x="249" y="1123"/>
                </a:lnTo>
                <a:lnTo>
                  <a:pt x="241" y="1067"/>
                </a:lnTo>
                <a:lnTo>
                  <a:pt x="238" y="1009"/>
                </a:lnTo>
                <a:lnTo>
                  <a:pt x="238" y="647"/>
                </a:lnTo>
                <a:lnTo>
                  <a:pt x="109" y="647"/>
                </a:lnTo>
                <a:lnTo>
                  <a:pt x="84" y="644"/>
                </a:lnTo>
                <a:lnTo>
                  <a:pt x="61" y="636"/>
                </a:lnTo>
                <a:lnTo>
                  <a:pt x="41" y="623"/>
                </a:lnTo>
                <a:lnTo>
                  <a:pt x="24" y="607"/>
                </a:lnTo>
                <a:lnTo>
                  <a:pt x="11" y="587"/>
                </a:lnTo>
                <a:lnTo>
                  <a:pt x="3" y="565"/>
                </a:lnTo>
                <a:lnTo>
                  <a:pt x="0" y="540"/>
                </a:lnTo>
                <a:lnTo>
                  <a:pt x="0" y="108"/>
                </a:lnTo>
                <a:lnTo>
                  <a:pt x="3" y="84"/>
                </a:lnTo>
                <a:lnTo>
                  <a:pt x="11" y="61"/>
                </a:lnTo>
                <a:lnTo>
                  <a:pt x="24" y="40"/>
                </a:lnTo>
                <a:lnTo>
                  <a:pt x="41" y="24"/>
                </a:lnTo>
                <a:lnTo>
                  <a:pt x="61" y="11"/>
                </a:lnTo>
                <a:lnTo>
                  <a:pt x="84" y="3"/>
                </a:lnTo>
                <a:lnTo>
                  <a:pt x="10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099311" y="3041166"/>
            <a:ext cx="339799" cy="294406"/>
            <a:chOff x="11439525" y="3221038"/>
            <a:chExt cx="415925" cy="360363"/>
          </a:xfrm>
          <a:solidFill>
            <a:schemeClr val="bg1"/>
          </a:solidFill>
        </p:grpSpPr>
        <p:sp>
          <p:nvSpPr>
            <p:cNvPr id="39" name="Freeform 134"/>
            <p:cNvSpPr>
              <a:spLocks noEditPoints="1"/>
            </p:cNvSpPr>
            <p:nvPr/>
          </p:nvSpPr>
          <p:spPr bwMode="auto">
            <a:xfrm>
              <a:off x="11593513" y="3281363"/>
              <a:ext cx="111125" cy="111125"/>
            </a:xfrm>
            <a:custGeom>
              <a:avLst/>
              <a:gdLst>
                <a:gd name="T0" fmla="*/ 411 w 906"/>
                <a:gd name="T1" fmla="*/ 147 h 907"/>
                <a:gd name="T2" fmla="*/ 333 w 906"/>
                <a:gd name="T3" fmla="*/ 169 h 907"/>
                <a:gd name="T4" fmla="*/ 264 w 906"/>
                <a:gd name="T5" fmla="*/ 209 h 907"/>
                <a:gd name="T6" fmla="*/ 208 w 906"/>
                <a:gd name="T7" fmla="*/ 265 h 907"/>
                <a:gd name="T8" fmla="*/ 168 w 906"/>
                <a:gd name="T9" fmla="*/ 333 h 907"/>
                <a:gd name="T10" fmla="*/ 147 w 906"/>
                <a:gd name="T11" fmla="*/ 412 h 907"/>
                <a:gd name="T12" fmla="*/ 147 w 906"/>
                <a:gd name="T13" fmla="*/ 496 h 907"/>
                <a:gd name="T14" fmla="*/ 168 w 906"/>
                <a:gd name="T15" fmla="*/ 574 h 907"/>
                <a:gd name="T16" fmla="*/ 208 w 906"/>
                <a:gd name="T17" fmla="*/ 642 h 907"/>
                <a:gd name="T18" fmla="*/ 264 w 906"/>
                <a:gd name="T19" fmla="*/ 698 h 907"/>
                <a:gd name="T20" fmla="*/ 333 w 906"/>
                <a:gd name="T21" fmla="*/ 739 h 907"/>
                <a:gd name="T22" fmla="*/ 411 w 906"/>
                <a:gd name="T23" fmla="*/ 759 h 907"/>
                <a:gd name="T24" fmla="*/ 494 w 906"/>
                <a:gd name="T25" fmla="*/ 759 h 907"/>
                <a:gd name="T26" fmla="*/ 573 w 906"/>
                <a:gd name="T27" fmla="*/ 739 h 907"/>
                <a:gd name="T28" fmla="*/ 641 w 906"/>
                <a:gd name="T29" fmla="*/ 698 h 907"/>
                <a:gd name="T30" fmla="*/ 697 w 906"/>
                <a:gd name="T31" fmla="*/ 642 h 907"/>
                <a:gd name="T32" fmla="*/ 738 w 906"/>
                <a:gd name="T33" fmla="*/ 574 h 907"/>
                <a:gd name="T34" fmla="*/ 758 w 906"/>
                <a:gd name="T35" fmla="*/ 496 h 907"/>
                <a:gd name="T36" fmla="*/ 758 w 906"/>
                <a:gd name="T37" fmla="*/ 412 h 907"/>
                <a:gd name="T38" fmla="*/ 738 w 906"/>
                <a:gd name="T39" fmla="*/ 333 h 907"/>
                <a:gd name="T40" fmla="*/ 697 w 906"/>
                <a:gd name="T41" fmla="*/ 265 h 907"/>
                <a:gd name="T42" fmla="*/ 641 w 906"/>
                <a:gd name="T43" fmla="*/ 209 h 907"/>
                <a:gd name="T44" fmla="*/ 573 w 906"/>
                <a:gd name="T45" fmla="*/ 169 h 907"/>
                <a:gd name="T46" fmla="*/ 494 w 906"/>
                <a:gd name="T47" fmla="*/ 147 h 907"/>
                <a:gd name="T48" fmla="*/ 453 w 906"/>
                <a:gd name="T49" fmla="*/ 0 h 907"/>
                <a:gd name="T50" fmla="*/ 556 w 906"/>
                <a:gd name="T51" fmla="*/ 12 h 907"/>
                <a:gd name="T52" fmla="*/ 652 w 906"/>
                <a:gd name="T53" fmla="*/ 47 h 907"/>
                <a:gd name="T54" fmla="*/ 736 w 906"/>
                <a:gd name="T55" fmla="*/ 100 h 907"/>
                <a:gd name="T56" fmla="*/ 806 w 906"/>
                <a:gd name="T57" fmla="*/ 170 h 907"/>
                <a:gd name="T58" fmla="*/ 859 w 906"/>
                <a:gd name="T59" fmla="*/ 254 h 907"/>
                <a:gd name="T60" fmla="*/ 893 w 906"/>
                <a:gd name="T61" fmla="*/ 350 h 907"/>
                <a:gd name="T62" fmla="*/ 906 w 906"/>
                <a:gd name="T63" fmla="*/ 453 h 907"/>
                <a:gd name="T64" fmla="*/ 893 w 906"/>
                <a:gd name="T65" fmla="*/ 557 h 907"/>
                <a:gd name="T66" fmla="*/ 859 w 906"/>
                <a:gd name="T67" fmla="*/ 653 h 907"/>
                <a:gd name="T68" fmla="*/ 806 w 906"/>
                <a:gd name="T69" fmla="*/ 737 h 907"/>
                <a:gd name="T70" fmla="*/ 736 w 906"/>
                <a:gd name="T71" fmla="*/ 807 h 907"/>
                <a:gd name="T72" fmla="*/ 652 w 906"/>
                <a:gd name="T73" fmla="*/ 861 h 907"/>
                <a:gd name="T74" fmla="*/ 556 w 906"/>
                <a:gd name="T75" fmla="*/ 895 h 907"/>
                <a:gd name="T76" fmla="*/ 453 w 906"/>
                <a:gd name="T77" fmla="*/ 907 h 907"/>
                <a:gd name="T78" fmla="*/ 349 w 906"/>
                <a:gd name="T79" fmla="*/ 895 h 907"/>
                <a:gd name="T80" fmla="*/ 254 w 906"/>
                <a:gd name="T81" fmla="*/ 861 h 907"/>
                <a:gd name="T82" fmla="*/ 170 w 906"/>
                <a:gd name="T83" fmla="*/ 807 h 907"/>
                <a:gd name="T84" fmla="*/ 99 w 906"/>
                <a:gd name="T85" fmla="*/ 737 h 907"/>
                <a:gd name="T86" fmla="*/ 46 w 906"/>
                <a:gd name="T87" fmla="*/ 653 h 907"/>
                <a:gd name="T88" fmla="*/ 12 w 906"/>
                <a:gd name="T89" fmla="*/ 557 h 907"/>
                <a:gd name="T90" fmla="*/ 0 w 906"/>
                <a:gd name="T91" fmla="*/ 453 h 907"/>
                <a:gd name="T92" fmla="*/ 12 w 906"/>
                <a:gd name="T93" fmla="*/ 350 h 907"/>
                <a:gd name="T94" fmla="*/ 46 w 906"/>
                <a:gd name="T95" fmla="*/ 254 h 907"/>
                <a:gd name="T96" fmla="*/ 99 w 906"/>
                <a:gd name="T97" fmla="*/ 170 h 907"/>
                <a:gd name="T98" fmla="*/ 170 w 906"/>
                <a:gd name="T99" fmla="*/ 100 h 907"/>
                <a:gd name="T100" fmla="*/ 254 w 906"/>
                <a:gd name="T101" fmla="*/ 47 h 907"/>
                <a:gd name="T102" fmla="*/ 349 w 906"/>
                <a:gd name="T103" fmla="*/ 12 h 907"/>
                <a:gd name="T104" fmla="*/ 453 w 906"/>
                <a:gd name="T105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6" h="907">
                  <a:moveTo>
                    <a:pt x="453" y="144"/>
                  </a:moveTo>
                  <a:lnTo>
                    <a:pt x="411" y="147"/>
                  </a:lnTo>
                  <a:lnTo>
                    <a:pt x="371" y="156"/>
                  </a:lnTo>
                  <a:lnTo>
                    <a:pt x="333" y="169"/>
                  </a:lnTo>
                  <a:lnTo>
                    <a:pt x="297" y="187"/>
                  </a:lnTo>
                  <a:lnTo>
                    <a:pt x="264" y="209"/>
                  </a:lnTo>
                  <a:lnTo>
                    <a:pt x="234" y="235"/>
                  </a:lnTo>
                  <a:lnTo>
                    <a:pt x="208" y="265"/>
                  </a:lnTo>
                  <a:lnTo>
                    <a:pt x="187" y="298"/>
                  </a:lnTo>
                  <a:lnTo>
                    <a:pt x="168" y="333"/>
                  </a:lnTo>
                  <a:lnTo>
                    <a:pt x="155" y="371"/>
                  </a:lnTo>
                  <a:lnTo>
                    <a:pt x="147" y="412"/>
                  </a:lnTo>
                  <a:lnTo>
                    <a:pt x="144" y="453"/>
                  </a:lnTo>
                  <a:lnTo>
                    <a:pt x="147" y="496"/>
                  </a:lnTo>
                  <a:lnTo>
                    <a:pt x="155" y="535"/>
                  </a:lnTo>
                  <a:lnTo>
                    <a:pt x="168" y="574"/>
                  </a:lnTo>
                  <a:lnTo>
                    <a:pt x="187" y="609"/>
                  </a:lnTo>
                  <a:lnTo>
                    <a:pt x="208" y="642"/>
                  </a:lnTo>
                  <a:lnTo>
                    <a:pt x="234" y="672"/>
                  </a:lnTo>
                  <a:lnTo>
                    <a:pt x="264" y="698"/>
                  </a:lnTo>
                  <a:lnTo>
                    <a:pt x="297" y="720"/>
                  </a:lnTo>
                  <a:lnTo>
                    <a:pt x="333" y="739"/>
                  </a:lnTo>
                  <a:lnTo>
                    <a:pt x="371" y="752"/>
                  </a:lnTo>
                  <a:lnTo>
                    <a:pt x="411" y="759"/>
                  </a:lnTo>
                  <a:lnTo>
                    <a:pt x="453" y="763"/>
                  </a:lnTo>
                  <a:lnTo>
                    <a:pt x="494" y="759"/>
                  </a:lnTo>
                  <a:lnTo>
                    <a:pt x="535" y="752"/>
                  </a:lnTo>
                  <a:lnTo>
                    <a:pt x="573" y="739"/>
                  </a:lnTo>
                  <a:lnTo>
                    <a:pt x="608" y="720"/>
                  </a:lnTo>
                  <a:lnTo>
                    <a:pt x="641" y="698"/>
                  </a:lnTo>
                  <a:lnTo>
                    <a:pt x="671" y="672"/>
                  </a:lnTo>
                  <a:lnTo>
                    <a:pt x="697" y="642"/>
                  </a:lnTo>
                  <a:lnTo>
                    <a:pt x="719" y="609"/>
                  </a:lnTo>
                  <a:lnTo>
                    <a:pt x="738" y="574"/>
                  </a:lnTo>
                  <a:lnTo>
                    <a:pt x="750" y="535"/>
                  </a:lnTo>
                  <a:lnTo>
                    <a:pt x="758" y="496"/>
                  </a:lnTo>
                  <a:lnTo>
                    <a:pt x="762" y="453"/>
                  </a:lnTo>
                  <a:lnTo>
                    <a:pt x="758" y="412"/>
                  </a:lnTo>
                  <a:lnTo>
                    <a:pt x="750" y="371"/>
                  </a:lnTo>
                  <a:lnTo>
                    <a:pt x="738" y="333"/>
                  </a:lnTo>
                  <a:lnTo>
                    <a:pt x="719" y="298"/>
                  </a:lnTo>
                  <a:lnTo>
                    <a:pt x="697" y="265"/>
                  </a:lnTo>
                  <a:lnTo>
                    <a:pt x="671" y="235"/>
                  </a:lnTo>
                  <a:lnTo>
                    <a:pt x="641" y="209"/>
                  </a:lnTo>
                  <a:lnTo>
                    <a:pt x="608" y="187"/>
                  </a:lnTo>
                  <a:lnTo>
                    <a:pt x="573" y="169"/>
                  </a:lnTo>
                  <a:lnTo>
                    <a:pt x="535" y="156"/>
                  </a:lnTo>
                  <a:lnTo>
                    <a:pt x="494" y="147"/>
                  </a:lnTo>
                  <a:lnTo>
                    <a:pt x="453" y="144"/>
                  </a:lnTo>
                  <a:close/>
                  <a:moveTo>
                    <a:pt x="453" y="0"/>
                  </a:moveTo>
                  <a:lnTo>
                    <a:pt x="506" y="3"/>
                  </a:lnTo>
                  <a:lnTo>
                    <a:pt x="556" y="12"/>
                  </a:lnTo>
                  <a:lnTo>
                    <a:pt x="605" y="27"/>
                  </a:lnTo>
                  <a:lnTo>
                    <a:pt x="652" y="47"/>
                  </a:lnTo>
                  <a:lnTo>
                    <a:pt x="695" y="71"/>
                  </a:lnTo>
                  <a:lnTo>
                    <a:pt x="736" y="100"/>
                  </a:lnTo>
                  <a:lnTo>
                    <a:pt x="773" y="133"/>
                  </a:lnTo>
                  <a:lnTo>
                    <a:pt x="806" y="170"/>
                  </a:lnTo>
                  <a:lnTo>
                    <a:pt x="835" y="211"/>
                  </a:lnTo>
                  <a:lnTo>
                    <a:pt x="859" y="254"/>
                  </a:lnTo>
                  <a:lnTo>
                    <a:pt x="879" y="301"/>
                  </a:lnTo>
                  <a:lnTo>
                    <a:pt x="893" y="350"/>
                  </a:lnTo>
                  <a:lnTo>
                    <a:pt x="902" y="400"/>
                  </a:lnTo>
                  <a:lnTo>
                    <a:pt x="906" y="453"/>
                  </a:lnTo>
                  <a:lnTo>
                    <a:pt x="902" y="506"/>
                  </a:lnTo>
                  <a:lnTo>
                    <a:pt x="893" y="557"/>
                  </a:lnTo>
                  <a:lnTo>
                    <a:pt x="879" y="606"/>
                  </a:lnTo>
                  <a:lnTo>
                    <a:pt x="859" y="653"/>
                  </a:lnTo>
                  <a:lnTo>
                    <a:pt x="835" y="696"/>
                  </a:lnTo>
                  <a:lnTo>
                    <a:pt x="806" y="737"/>
                  </a:lnTo>
                  <a:lnTo>
                    <a:pt x="773" y="774"/>
                  </a:lnTo>
                  <a:lnTo>
                    <a:pt x="736" y="807"/>
                  </a:lnTo>
                  <a:lnTo>
                    <a:pt x="695" y="836"/>
                  </a:lnTo>
                  <a:lnTo>
                    <a:pt x="652" y="861"/>
                  </a:lnTo>
                  <a:lnTo>
                    <a:pt x="605" y="881"/>
                  </a:lnTo>
                  <a:lnTo>
                    <a:pt x="556" y="895"/>
                  </a:lnTo>
                  <a:lnTo>
                    <a:pt x="506" y="904"/>
                  </a:lnTo>
                  <a:lnTo>
                    <a:pt x="453" y="907"/>
                  </a:lnTo>
                  <a:lnTo>
                    <a:pt x="400" y="904"/>
                  </a:lnTo>
                  <a:lnTo>
                    <a:pt x="349" y="895"/>
                  </a:lnTo>
                  <a:lnTo>
                    <a:pt x="300" y="881"/>
                  </a:lnTo>
                  <a:lnTo>
                    <a:pt x="254" y="861"/>
                  </a:lnTo>
                  <a:lnTo>
                    <a:pt x="210" y="836"/>
                  </a:lnTo>
                  <a:lnTo>
                    <a:pt x="170" y="807"/>
                  </a:lnTo>
                  <a:lnTo>
                    <a:pt x="133" y="774"/>
                  </a:lnTo>
                  <a:lnTo>
                    <a:pt x="99" y="737"/>
                  </a:lnTo>
                  <a:lnTo>
                    <a:pt x="70" y="696"/>
                  </a:lnTo>
                  <a:lnTo>
                    <a:pt x="46" y="653"/>
                  </a:lnTo>
                  <a:lnTo>
                    <a:pt x="26" y="606"/>
                  </a:lnTo>
                  <a:lnTo>
                    <a:pt x="12" y="557"/>
                  </a:lnTo>
                  <a:lnTo>
                    <a:pt x="3" y="506"/>
                  </a:lnTo>
                  <a:lnTo>
                    <a:pt x="0" y="453"/>
                  </a:lnTo>
                  <a:lnTo>
                    <a:pt x="3" y="400"/>
                  </a:lnTo>
                  <a:lnTo>
                    <a:pt x="12" y="350"/>
                  </a:lnTo>
                  <a:lnTo>
                    <a:pt x="26" y="301"/>
                  </a:lnTo>
                  <a:lnTo>
                    <a:pt x="46" y="254"/>
                  </a:lnTo>
                  <a:lnTo>
                    <a:pt x="70" y="211"/>
                  </a:lnTo>
                  <a:lnTo>
                    <a:pt x="99" y="170"/>
                  </a:lnTo>
                  <a:lnTo>
                    <a:pt x="133" y="133"/>
                  </a:lnTo>
                  <a:lnTo>
                    <a:pt x="170" y="100"/>
                  </a:lnTo>
                  <a:lnTo>
                    <a:pt x="210" y="71"/>
                  </a:lnTo>
                  <a:lnTo>
                    <a:pt x="254" y="47"/>
                  </a:lnTo>
                  <a:lnTo>
                    <a:pt x="300" y="27"/>
                  </a:lnTo>
                  <a:lnTo>
                    <a:pt x="349" y="12"/>
                  </a:lnTo>
                  <a:lnTo>
                    <a:pt x="400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40" name="Freeform 135"/>
            <p:cNvSpPr>
              <a:spLocks noEditPoints="1"/>
            </p:cNvSpPr>
            <p:nvPr/>
          </p:nvSpPr>
          <p:spPr bwMode="auto">
            <a:xfrm>
              <a:off x="11439525" y="3221038"/>
              <a:ext cx="415925" cy="360363"/>
            </a:xfrm>
            <a:custGeom>
              <a:avLst/>
              <a:gdLst>
                <a:gd name="T0" fmla="*/ 1789 w 3412"/>
                <a:gd name="T1" fmla="*/ 2233 h 2955"/>
                <a:gd name="T2" fmla="*/ 2341 w 3412"/>
                <a:gd name="T3" fmla="*/ 1681 h 2955"/>
                <a:gd name="T4" fmla="*/ 1645 w 3412"/>
                <a:gd name="T5" fmla="*/ 2738 h 2955"/>
                <a:gd name="T6" fmla="*/ 1073 w 3412"/>
                <a:gd name="T7" fmla="*/ 1660 h 2955"/>
                <a:gd name="T8" fmla="*/ 3165 w 3412"/>
                <a:gd name="T9" fmla="*/ 2738 h 2955"/>
                <a:gd name="T10" fmla="*/ 542 w 3412"/>
                <a:gd name="T11" fmla="*/ 1585 h 2955"/>
                <a:gd name="T12" fmla="*/ 939 w 3412"/>
                <a:gd name="T13" fmla="*/ 1585 h 2955"/>
                <a:gd name="T14" fmla="*/ 1653 w 3412"/>
                <a:gd name="T15" fmla="*/ 219 h 2955"/>
                <a:gd name="T16" fmla="*/ 1465 w 3412"/>
                <a:gd name="T17" fmla="*/ 260 h 2955"/>
                <a:gd name="T18" fmla="*/ 1295 w 3412"/>
                <a:gd name="T19" fmla="*/ 349 h 2955"/>
                <a:gd name="T20" fmla="*/ 1152 w 3412"/>
                <a:gd name="T21" fmla="*/ 480 h 2955"/>
                <a:gd name="T22" fmla="*/ 1048 w 3412"/>
                <a:gd name="T23" fmla="*/ 642 h 2955"/>
                <a:gd name="T24" fmla="*/ 992 w 3412"/>
                <a:gd name="T25" fmla="*/ 825 h 2955"/>
                <a:gd name="T26" fmla="*/ 983 w 3412"/>
                <a:gd name="T27" fmla="*/ 1020 h 2955"/>
                <a:gd name="T28" fmla="*/ 1025 w 3412"/>
                <a:gd name="T29" fmla="*/ 1208 h 2955"/>
                <a:gd name="T30" fmla="*/ 1113 w 3412"/>
                <a:gd name="T31" fmla="*/ 1378 h 2955"/>
                <a:gd name="T32" fmla="*/ 1718 w 3412"/>
                <a:gd name="T33" fmla="*/ 1999 h 2955"/>
                <a:gd name="T34" fmla="*/ 2323 w 3412"/>
                <a:gd name="T35" fmla="*/ 1378 h 2955"/>
                <a:gd name="T36" fmla="*/ 2411 w 3412"/>
                <a:gd name="T37" fmla="*/ 1208 h 2955"/>
                <a:gd name="T38" fmla="*/ 2452 w 3412"/>
                <a:gd name="T39" fmla="*/ 1020 h 2955"/>
                <a:gd name="T40" fmla="*/ 2444 w 3412"/>
                <a:gd name="T41" fmla="*/ 825 h 2955"/>
                <a:gd name="T42" fmla="*/ 2387 w 3412"/>
                <a:gd name="T43" fmla="*/ 642 h 2955"/>
                <a:gd name="T44" fmla="*/ 2283 w 3412"/>
                <a:gd name="T45" fmla="*/ 480 h 2955"/>
                <a:gd name="T46" fmla="*/ 2141 w 3412"/>
                <a:gd name="T47" fmla="*/ 349 h 2955"/>
                <a:gd name="T48" fmla="*/ 1971 w 3412"/>
                <a:gd name="T49" fmla="*/ 260 h 2955"/>
                <a:gd name="T50" fmla="*/ 1783 w 3412"/>
                <a:gd name="T51" fmla="*/ 219 h 2955"/>
                <a:gd name="T52" fmla="*/ 1787 w 3412"/>
                <a:gd name="T53" fmla="*/ 2 h 2955"/>
                <a:gd name="T54" fmla="*/ 1987 w 3412"/>
                <a:gd name="T55" fmla="*/ 38 h 2955"/>
                <a:gd name="T56" fmla="*/ 2174 w 3412"/>
                <a:gd name="T57" fmla="*/ 115 h 2955"/>
                <a:gd name="T58" fmla="*/ 2341 w 3412"/>
                <a:gd name="T59" fmla="*/ 232 h 2955"/>
                <a:gd name="T60" fmla="*/ 2482 w 3412"/>
                <a:gd name="T61" fmla="*/ 383 h 2955"/>
                <a:gd name="T62" fmla="*/ 2586 w 3412"/>
                <a:gd name="T63" fmla="*/ 558 h 2955"/>
                <a:gd name="T64" fmla="*/ 2649 w 3412"/>
                <a:gd name="T65" fmla="*/ 750 h 2955"/>
                <a:gd name="T66" fmla="*/ 2671 w 3412"/>
                <a:gd name="T67" fmla="*/ 954 h 2955"/>
                <a:gd name="T68" fmla="*/ 2647 w 3412"/>
                <a:gd name="T69" fmla="*/ 1168 h 2955"/>
                <a:gd name="T70" fmla="*/ 2578 w 3412"/>
                <a:gd name="T71" fmla="*/ 1368 h 2955"/>
                <a:gd name="T72" fmla="*/ 3000 w 3412"/>
                <a:gd name="T73" fmla="*/ 1380 h 2955"/>
                <a:gd name="T74" fmla="*/ 3050 w 3412"/>
                <a:gd name="T75" fmla="*/ 1428 h 2955"/>
                <a:gd name="T76" fmla="*/ 3412 w 3412"/>
                <a:gd name="T77" fmla="*/ 2844 h 2955"/>
                <a:gd name="T78" fmla="*/ 3389 w 3412"/>
                <a:gd name="T79" fmla="*/ 2913 h 2955"/>
                <a:gd name="T80" fmla="*/ 3329 w 3412"/>
                <a:gd name="T81" fmla="*/ 2952 h 2955"/>
                <a:gd name="T82" fmla="*/ 84 w 3412"/>
                <a:gd name="T83" fmla="*/ 2952 h 2955"/>
                <a:gd name="T84" fmla="*/ 23 w 3412"/>
                <a:gd name="T85" fmla="*/ 2913 h 2955"/>
                <a:gd name="T86" fmla="*/ 0 w 3412"/>
                <a:gd name="T87" fmla="*/ 2844 h 2955"/>
                <a:gd name="T88" fmla="*/ 362 w 3412"/>
                <a:gd name="T89" fmla="*/ 1428 h 2955"/>
                <a:gd name="T90" fmla="*/ 411 w 3412"/>
                <a:gd name="T91" fmla="*/ 1380 h 2955"/>
                <a:gd name="T92" fmla="*/ 858 w 3412"/>
                <a:gd name="T93" fmla="*/ 1368 h 2955"/>
                <a:gd name="T94" fmla="*/ 788 w 3412"/>
                <a:gd name="T95" fmla="*/ 1168 h 2955"/>
                <a:gd name="T96" fmla="*/ 765 w 3412"/>
                <a:gd name="T97" fmla="*/ 954 h 2955"/>
                <a:gd name="T98" fmla="*/ 786 w 3412"/>
                <a:gd name="T99" fmla="*/ 750 h 2955"/>
                <a:gd name="T100" fmla="*/ 850 w 3412"/>
                <a:gd name="T101" fmla="*/ 558 h 2955"/>
                <a:gd name="T102" fmla="*/ 953 w 3412"/>
                <a:gd name="T103" fmla="*/ 383 h 2955"/>
                <a:gd name="T104" fmla="*/ 1094 w 3412"/>
                <a:gd name="T105" fmla="*/ 232 h 2955"/>
                <a:gd name="T106" fmla="*/ 1261 w 3412"/>
                <a:gd name="T107" fmla="*/ 115 h 2955"/>
                <a:gd name="T108" fmla="*/ 1448 w 3412"/>
                <a:gd name="T109" fmla="*/ 38 h 2955"/>
                <a:gd name="T110" fmla="*/ 1648 w 3412"/>
                <a:gd name="T111" fmla="*/ 2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2" h="2955">
                  <a:moveTo>
                    <a:pt x="2341" y="1681"/>
                  </a:moveTo>
                  <a:lnTo>
                    <a:pt x="1794" y="2228"/>
                  </a:lnTo>
                  <a:lnTo>
                    <a:pt x="1789" y="2233"/>
                  </a:lnTo>
                  <a:lnTo>
                    <a:pt x="1789" y="2738"/>
                  </a:lnTo>
                  <a:lnTo>
                    <a:pt x="2489" y="2738"/>
                  </a:lnTo>
                  <a:lnTo>
                    <a:pt x="2341" y="1681"/>
                  </a:lnTo>
                  <a:close/>
                  <a:moveTo>
                    <a:pt x="1073" y="1660"/>
                  </a:moveTo>
                  <a:lnTo>
                    <a:pt x="923" y="2738"/>
                  </a:lnTo>
                  <a:lnTo>
                    <a:pt x="1645" y="2738"/>
                  </a:lnTo>
                  <a:lnTo>
                    <a:pt x="1645" y="2233"/>
                  </a:lnTo>
                  <a:lnTo>
                    <a:pt x="1641" y="2228"/>
                  </a:lnTo>
                  <a:lnTo>
                    <a:pt x="1073" y="1660"/>
                  </a:lnTo>
                  <a:close/>
                  <a:moveTo>
                    <a:pt x="2473" y="1585"/>
                  </a:moveTo>
                  <a:lnTo>
                    <a:pt x="2634" y="2738"/>
                  </a:lnTo>
                  <a:lnTo>
                    <a:pt x="3165" y="2738"/>
                  </a:lnTo>
                  <a:lnTo>
                    <a:pt x="2870" y="1585"/>
                  </a:lnTo>
                  <a:lnTo>
                    <a:pt x="2473" y="1585"/>
                  </a:lnTo>
                  <a:close/>
                  <a:moveTo>
                    <a:pt x="542" y="1585"/>
                  </a:moveTo>
                  <a:lnTo>
                    <a:pt x="247" y="2738"/>
                  </a:lnTo>
                  <a:lnTo>
                    <a:pt x="778" y="2738"/>
                  </a:lnTo>
                  <a:lnTo>
                    <a:pt x="939" y="1585"/>
                  </a:lnTo>
                  <a:lnTo>
                    <a:pt x="542" y="1585"/>
                  </a:lnTo>
                  <a:close/>
                  <a:moveTo>
                    <a:pt x="1718" y="216"/>
                  </a:moveTo>
                  <a:lnTo>
                    <a:pt x="1653" y="219"/>
                  </a:lnTo>
                  <a:lnTo>
                    <a:pt x="1588" y="227"/>
                  </a:lnTo>
                  <a:lnTo>
                    <a:pt x="1526" y="241"/>
                  </a:lnTo>
                  <a:lnTo>
                    <a:pt x="1465" y="260"/>
                  </a:lnTo>
                  <a:lnTo>
                    <a:pt x="1406" y="284"/>
                  </a:lnTo>
                  <a:lnTo>
                    <a:pt x="1350" y="314"/>
                  </a:lnTo>
                  <a:lnTo>
                    <a:pt x="1295" y="349"/>
                  </a:lnTo>
                  <a:lnTo>
                    <a:pt x="1244" y="388"/>
                  </a:lnTo>
                  <a:lnTo>
                    <a:pt x="1197" y="433"/>
                  </a:lnTo>
                  <a:lnTo>
                    <a:pt x="1152" y="480"/>
                  </a:lnTo>
                  <a:lnTo>
                    <a:pt x="1113" y="531"/>
                  </a:lnTo>
                  <a:lnTo>
                    <a:pt x="1079" y="586"/>
                  </a:lnTo>
                  <a:lnTo>
                    <a:pt x="1048" y="642"/>
                  </a:lnTo>
                  <a:lnTo>
                    <a:pt x="1025" y="701"/>
                  </a:lnTo>
                  <a:lnTo>
                    <a:pt x="1005" y="763"/>
                  </a:lnTo>
                  <a:lnTo>
                    <a:pt x="992" y="825"/>
                  </a:lnTo>
                  <a:lnTo>
                    <a:pt x="983" y="889"/>
                  </a:lnTo>
                  <a:lnTo>
                    <a:pt x="980" y="954"/>
                  </a:lnTo>
                  <a:lnTo>
                    <a:pt x="983" y="1020"/>
                  </a:lnTo>
                  <a:lnTo>
                    <a:pt x="992" y="1084"/>
                  </a:lnTo>
                  <a:lnTo>
                    <a:pt x="1005" y="1146"/>
                  </a:lnTo>
                  <a:lnTo>
                    <a:pt x="1025" y="1208"/>
                  </a:lnTo>
                  <a:lnTo>
                    <a:pt x="1048" y="1267"/>
                  </a:lnTo>
                  <a:lnTo>
                    <a:pt x="1079" y="1323"/>
                  </a:lnTo>
                  <a:lnTo>
                    <a:pt x="1113" y="1378"/>
                  </a:lnTo>
                  <a:lnTo>
                    <a:pt x="1152" y="1429"/>
                  </a:lnTo>
                  <a:lnTo>
                    <a:pt x="1197" y="1476"/>
                  </a:lnTo>
                  <a:lnTo>
                    <a:pt x="1718" y="1999"/>
                  </a:lnTo>
                  <a:lnTo>
                    <a:pt x="2239" y="1476"/>
                  </a:lnTo>
                  <a:lnTo>
                    <a:pt x="2283" y="1429"/>
                  </a:lnTo>
                  <a:lnTo>
                    <a:pt x="2323" y="1378"/>
                  </a:lnTo>
                  <a:lnTo>
                    <a:pt x="2357" y="1323"/>
                  </a:lnTo>
                  <a:lnTo>
                    <a:pt x="2387" y="1267"/>
                  </a:lnTo>
                  <a:lnTo>
                    <a:pt x="2411" y="1208"/>
                  </a:lnTo>
                  <a:lnTo>
                    <a:pt x="2431" y="1146"/>
                  </a:lnTo>
                  <a:lnTo>
                    <a:pt x="2444" y="1084"/>
                  </a:lnTo>
                  <a:lnTo>
                    <a:pt x="2452" y="1020"/>
                  </a:lnTo>
                  <a:lnTo>
                    <a:pt x="2455" y="954"/>
                  </a:lnTo>
                  <a:lnTo>
                    <a:pt x="2452" y="889"/>
                  </a:lnTo>
                  <a:lnTo>
                    <a:pt x="2444" y="825"/>
                  </a:lnTo>
                  <a:lnTo>
                    <a:pt x="2431" y="763"/>
                  </a:lnTo>
                  <a:lnTo>
                    <a:pt x="2411" y="701"/>
                  </a:lnTo>
                  <a:lnTo>
                    <a:pt x="2387" y="642"/>
                  </a:lnTo>
                  <a:lnTo>
                    <a:pt x="2357" y="586"/>
                  </a:lnTo>
                  <a:lnTo>
                    <a:pt x="2323" y="531"/>
                  </a:lnTo>
                  <a:lnTo>
                    <a:pt x="2283" y="480"/>
                  </a:lnTo>
                  <a:lnTo>
                    <a:pt x="2239" y="433"/>
                  </a:lnTo>
                  <a:lnTo>
                    <a:pt x="2191" y="388"/>
                  </a:lnTo>
                  <a:lnTo>
                    <a:pt x="2141" y="349"/>
                  </a:lnTo>
                  <a:lnTo>
                    <a:pt x="2086" y="314"/>
                  </a:lnTo>
                  <a:lnTo>
                    <a:pt x="2030" y="284"/>
                  </a:lnTo>
                  <a:lnTo>
                    <a:pt x="1971" y="260"/>
                  </a:lnTo>
                  <a:lnTo>
                    <a:pt x="1909" y="241"/>
                  </a:lnTo>
                  <a:lnTo>
                    <a:pt x="1847" y="227"/>
                  </a:lnTo>
                  <a:lnTo>
                    <a:pt x="1783" y="219"/>
                  </a:lnTo>
                  <a:lnTo>
                    <a:pt x="1718" y="216"/>
                  </a:lnTo>
                  <a:close/>
                  <a:moveTo>
                    <a:pt x="1718" y="0"/>
                  </a:moveTo>
                  <a:lnTo>
                    <a:pt x="1787" y="2"/>
                  </a:lnTo>
                  <a:lnTo>
                    <a:pt x="1855" y="9"/>
                  </a:lnTo>
                  <a:lnTo>
                    <a:pt x="1922" y="22"/>
                  </a:lnTo>
                  <a:lnTo>
                    <a:pt x="1987" y="38"/>
                  </a:lnTo>
                  <a:lnTo>
                    <a:pt x="2051" y="59"/>
                  </a:lnTo>
                  <a:lnTo>
                    <a:pt x="2114" y="85"/>
                  </a:lnTo>
                  <a:lnTo>
                    <a:pt x="2174" y="115"/>
                  </a:lnTo>
                  <a:lnTo>
                    <a:pt x="2233" y="150"/>
                  </a:lnTo>
                  <a:lnTo>
                    <a:pt x="2289" y="189"/>
                  </a:lnTo>
                  <a:lnTo>
                    <a:pt x="2341" y="232"/>
                  </a:lnTo>
                  <a:lnTo>
                    <a:pt x="2392" y="279"/>
                  </a:lnTo>
                  <a:lnTo>
                    <a:pt x="2439" y="330"/>
                  </a:lnTo>
                  <a:lnTo>
                    <a:pt x="2482" y="383"/>
                  </a:lnTo>
                  <a:lnTo>
                    <a:pt x="2521" y="439"/>
                  </a:lnTo>
                  <a:lnTo>
                    <a:pt x="2556" y="498"/>
                  </a:lnTo>
                  <a:lnTo>
                    <a:pt x="2586" y="558"/>
                  </a:lnTo>
                  <a:lnTo>
                    <a:pt x="2612" y="620"/>
                  </a:lnTo>
                  <a:lnTo>
                    <a:pt x="2633" y="685"/>
                  </a:lnTo>
                  <a:lnTo>
                    <a:pt x="2649" y="750"/>
                  </a:lnTo>
                  <a:lnTo>
                    <a:pt x="2662" y="818"/>
                  </a:lnTo>
                  <a:lnTo>
                    <a:pt x="2669" y="885"/>
                  </a:lnTo>
                  <a:lnTo>
                    <a:pt x="2671" y="954"/>
                  </a:lnTo>
                  <a:lnTo>
                    <a:pt x="2669" y="1027"/>
                  </a:lnTo>
                  <a:lnTo>
                    <a:pt x="2661" y="1099"/>
                  </a:lnTo>
                  <a:lnTo>
                    <a:pt x="2647" y="1168"/>
                  </a:lnTo>
                  <a:lnTo>
                    <a:pt x="2628" y="1237"/>
                  </a:lnTo>
                  <a:lnTo>
                    <a:pt x="2606" y="1304"/>
                  </a:lnTo>
                  <a:lnTo>
                    <a:pt x="2578" y="1368"/>
                  </a:lnTo>
                  <a:lnTo>
                    <a:pt x="2954" y="1368"/>
                  </a:lnTo>
                  <a:lnTo>
                    <a:pt x="2978" y="1372"/>
                  </a:lnTo>
                  <a:lnTo>
                    <a:pt x="3000" y="1380"/>
                  </a:lnTo>
                  <a:lnTo>
                    <a:pt x="3020" y="1391"/>
                  </a:lnTo>
                  <a:lnTo>
                    <a:pt x="3037" y="1408"/>
                  </a:lnTo>
                  <a:lnTo>
                    <a:pt x="3050" y="1428"/>
                  </a:lnTo>
                  <a:lnTo>
                    <a:pt x="3058" y="1450"/>
                  </a:lnTo>
                  <a:lnTo>
                    <a:pt x="3409" y="2820"/>
                  </a:lnTo>
                  <a:lnTo>
                    <a:pt x="3412" y="2844"/>
                  </a:lnTo>
                  <a:lnTo>
                    <a:pt x="3410" y="2869"/>
                  </a:lnTo>
                  <a:lnTo>
                    <a:pt x="3402" y="2891"/>
                  </a:lnTo>
                  <a:lnTo>
                    <a:pt x="3389" y="2913"/>
                  </a:lnTo>
                  <a:lnTo>
                    <a:pt x="3371" y="2931"/>
                  </a:lnTo>
                  <a:lnTo>
                    <a:pt x="3352" y="2943"/>
                  </a:lnTo>
                  <a:lnTo>
                    <a:pt x="3329" y="2952"/>
                  </a:lnTo>
                  <a:lnTo>
                    <a:pt x="3304" y="2955"/>
                  </a:lnTo>
                  <a:lnTo>
                    <a:pt x="108" y="2955"/>
                  </a:lnTo>
                  <a:lnTo>
                    <a:pt x="84" y="2952"/>
                  </a:lnTo>
                  <a:lnTo>
                    <a:pt x="60" y="2943"/>
                  </a:lnTo>
                  <a:lnTo>
                    <a:pt x="40" y="2931"/>
                  </a:lnTo>
                  <a:lnTo>
                    <a:pt x="23" y="2913"/>
                  </a:lnTo>
                  <a:lnTo>
                    <a:pt x="10" y="2891"/>
                  </a:lnTo>
                  <a:lnTo>
                    <a:pt x="2" y="2869"/>
                  </a:lnTo>
                  <a:lnTo>
                    <a:pt x="0" y="2844"/>
                  </a:lnTo>
                  <a:lnTo>
                    <a:pt x="3" y="2820"/>
                  </a:lnTo>
                  <a:lnTo>
                    <a:pt x="353" y="1450"/>
                  </a:lnTo>
                  <a:lnTo>
                    <a:pt x="362" y="1428"/>
                  </a:lnTo>
                  <a:lnTo>
                    <a:pt x="375" y="1408"/>
                  </a:lnTo>
                  <a:lnTo>
                    <a:pt x="392" y="1391"/>
                  </a:lnTo>
                  <a:lnTo>
                    <a:pt x="411" y="1380"/>
                  </a:lnTo>
                  <a:lnTo>
                    <a:pt x="434" y="1372"/>
                  </a:lnTo>
                  <a:lnTo>
                    <a:pt x="458" y="1368"/>
                  </a:lnTo>
                  <a:lnTo>
                    <a:pt x="858" y="1368"/>
                  </a:lnTo>
                  <a:lnTo>
                    <a:pt x="830" y="1304"/>
                  </a:lnTo>
                  <a:lnTo>
                    <a:pt x="806" y="1237"/>
                  </a:lnTo>
                  <a:lnTo>
                    <a:pt x="788" y="1168"/>
                  </a:lnTo>
                  <a:lnTo>
                    <a:pt x="775" y="1099"/>
                  </a:lnTo>
                  <a:lnTo>
                    <a:pt x="767" y="1027"/>
                  </a:lnTo>
                  <a:lnTo>
                    <a:pt x="765" y="954"/>
                  </a:lnTo>
                  <a:lnTo>
                    <a:pt x="767" y="885"/>
                  </a:lnTo>
                  <a:lnTo>
                    <a:pt x="774" y="818"/>
                  </a:lnTo>
                  <a:lnTo>
                    <a:pt x="786" y="750"/>
                  </a:lnTo>
                  <a:lnTo>
                    <a:pt x="803" y="685"/>
                  </a:lnTo>
                  <a:lnTo>
                    <a:pt x="824" y="620"/>
                  </a:lnTo>
                  <a:lnTo>
                    <a:pt x="850" y="558"/>
                  </a:lnTo>
                  <a:lnTo>
                    <a:pt x="880" y="498"/>
                  </a:lnTo>
                  <a:lnTo>
                    <a:pt x="915" y="439"/>
                  </a:lnTo>
                  <a:lnTo>
                    <a:pt x="953" y="383"/>
                  </a:lnTo>
                  <a:lnTo>
                    <a:pt x="997" y="330"/>
                  </a:lnTo>
                  <a:lnTo>
                    <a:pt x="1043" y="279"/>
                  </a:lnTo>
                  <a:lnTo>
                    <a:pt x="1094" y="232"/>
                  </a:lnTo>
                  <a:lnTo>
                    <a:pt x="1147" y="189"/>
                  </a:lnTo>
                  <a:lnTo>
                    <a:pt x="1203" y="150"/>
                  </a:lnTo>
                  <a:lnTo>
                    <a:pt x="1261" y="115"/>
                  </a:lnTo>
                  <a:lnTo>
                    <a:pt x="1322" y="85"/>
                  </a:lnTo>
                  <a:lnTo>
                    <a:pt x="1384" y="59"/>
                  </a:lnTo>
                  <a:lnTo>
                    <a:pt x="1448" y="38"/>
                  </a:lnTo>
                  <a:lnTo>
                    <a:pt x="1514" y="22"/>
                  </a:lnTo>
                  <a:lnTo>
                    <a:pt x="1581" y="9"/>
                  </a:lnTo>
                  <a:lnTo>
                    <a:pt x="1648" y="2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D97A4D12-9441-4B6E-B6F8-166BC5E2F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462081"/>
              </p:ext>
            </p:extLst>
          </p:nvPr>
        </p:nvGraphicFramePr>
        <p:xfrm>
          <a:off x="7926527" y="3998373"/>
          <a:ext cx="4265473" cy="2300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9" name="Chart 3">
            <a:extLst>
              <a:ext uri="{FF2B5EF4-FFF2-40B4-BE49-F238E27FC236}">
                <a16:creationId xmlns:a16="http://schemas.microsoft.com/office/drawing/2014/main" id="{7FF94EC5-58F8-4AED-80A9-45309369E8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591228"/>
              </p:ext>
            </p:extLst>
          </p:nvPr>
        </p:nvGraphicFramePr>
        <p:xfrm>
          <a:off x="23446" y="759394"/>
          <a:ext cx="4030930" cy="2726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1" name="Chart 3">
            <a:extLst>
              <a:ext uri="{FF2B5EF4-FFF2-40B4-BE49-F238E27FC236}">
                <a16:creationId xmlns:a16="http://schemas.microsoft.com/office/drawing/2014/main" id="{2DBE8EC8-1C2C-41FB-82BE-7288FE7A9F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590623"/>
              </p:ext>
            </p:extLst>
          </p:nvPr>
        </p:nvGraphicFramePr>
        <p:xfrm>
          <a:off x="4199633" y="844779"/>
          <a:ext cx="4066022" cy="2686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A6FE5B0-87B3-412D-A02A-FFEFE8E78AD1}"/>
              </a:ext>
            </a:extLst>
          </p:cNvPr>
          <p:cNvSpPr/>
          <p:nvPr/>
        </p:nvSpPr>
        <p:spPr>
          <a:xfrm>
            <a:off x="8688860" y="6348471"/>
            <a:ext cx="3184520" cy="411876"/>
          </a:xfrm>
          <a:prstGeom prst="roundRect">
            <a:avLst>
              <a:gd name="adj" fmla="val 8053"/>
            </a:avLst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C925EA-D2F0-4650-A530-3AF07532286D}"/>
              </a:ext>
            </a:extLst>
          </p:cNvPr>
          <p:cNvSpPr/>
          <p:nvPr/>
        </p:nvSpPr>
        <p:spPr>
          <a:xfrm>
            <a:off x="9245838" y="6338581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2020  </a:t>
            </a:r>
            <a:r>
              <a:rPr kumimoji="0" lang="mr-IN" altLang="ko-K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–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 1</a:t>
            </a:r>
            <a:r>
              <a:rPr kumimoji="0" lang="en-US" altLang="ko-KR" sz="1800" b="1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st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altLang="ko-KR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itchFamily="34" charset="0"/>
              </a:rPr>
              <a:t>Iqraa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(9.4)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26DA8ECC-D714-4E89-851C-18F44935076B}"/>
              </a:ext>
            </a:extLst>
          </p:cNvPr>
          <p:cNvSpPr/>
          <p:nvPr/>
        </p:nvSpPr>
        <p:spPr>
          <a:xfrm>
            <a:off x="611423" y="3521513"/>
            <a:ext cx="3184520" cy="349413"/>
          </a:xfrm>
          <a:prstGeom prst="roundRect">
            <a:avLst>
              <a:gd name="adj" fmla="val 12073"/>
            </a:avLst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6CFB88DE-9E92-4D2B-AAE4-FF11DF98CD61}"/>
              </a:ext>
            </a:extLst>
          </p:cNvPr>
          <p:cNvSpPr/>
          <p:nvPr/>
        </p:nvSpPr>
        <p:spPr>
          <a:xfrm>
            <a:off x="4722390" y="3501593"/>
            <a:ext cx="3184520" cy="369333"/>
          </a:xfrm>
          <a:prstGeom prst="roundRect">
            <a:avLst>
              <a:gd name="adj" fmla="val 11499"/>
            </a:avLst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A7905DF-E6EC-40E2-8256-E31F18406AA5}"/>
              </a:ext>
            </a:extLst>
          </p:cNvPr>
          <p:cNvSpPr/>
          <p:nvPr/>
        </p:nvSpPr>
        <p:spPr>
          <a:xfrm>
            <a:off x="1040021" y="3528095"/>
            <a:ext cx="2359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2015  </a:t>
            </a:r>
            <a:r>
              <a:rPr kumimoji="0" lang="mr-IN" altLang="ko-K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–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 1</a:t>
            </a:r>
            <a:r>
              <a:rPr kumimoji="0" lang="en-US" altLang="ko-KR" sz="1800" b="1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st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</a:t>
            </a:r>
            <a:r>
              <a:rPr kumimoji="0" lang="en-US" altLang="ko-KR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itchFamily="34" charset="0"/>
              </a:rPr>
              <a:t>Iqraa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itchFamily="34" charset="0"/>
              </a:rPr>
              <a:t> (7.37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cs typeface="Arial" pitchFamily="34" charset="0"/>
              </a:rPr>
              <a:t>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064AA4C-4E48-4AE8-9572-3B20C7033140}"/>
              </a:ext>
            </a:extLst>
          </p:cNvPr>
          <p:cNvSpPr/>
          <p:nvPr/>
        </p:nvSpPr>
        <p:spPr>
          <a:xfrm>
            <a:off x="5141531" y="3511333"/>
            <a:ext cx="2412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4472C4">
                    <a:lumMod val="50000"/>
                  </a:srgbClr>
                </a:solidFill>
                <a:cs typeface="Arial" pitchFamily="34" charset="0"/>
              </a:rPr>
              <a:t> </a:t>
            </a:r>
            <a:r>
              <a:rPr lang="en-US" altLang="ko-KR" b="1" dirty="0">
                <a:cs typeface="Arial" pitchFamily="34" charset="0"/>
              </a:rPr>
              <a:t>2016  </a:t>
            </a:r>
            <a:r>
              <a:rPr lang="mr-IN" altLang="ko-KR" b="1" dirty="0">
                <a:cs typeface="Arial" pitchFamily="34" charset="0"/>
              </a:rPr>
              <a:t>–</a:t>
            </a:r>
            <a:r>
              <a:rPr lang="en-US" altLang="ko-KR" b="1" dirty="0">
                <a:cs typeface="Arial" pitchFamily="34" charset="0"/>
              </a:rPr>
              <a:t>  1</a:t>
            </a:r>
            <a:r>
              <a:rPr lang="en-US" altLang="ko-KR" b="1" baseline="30000" dirty="0">
                <a:cs typeface="Arial" pitchFamily="34" charset="0"/>
              </a:rPr>
              <a:t>st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Iqraa</a:t>
            </a:r>
            <a:r>
              <a:rPr lang="en-US" altLang="ko-KR" b="1" dirty="0">
                <a:cs typeface="Arial" pitchFamily="34" charset="0"/>
              </a:rPr>
              <a:t> (8.37)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88076FF-96D5-4B14-A477-A2C91CE86E5E}"/>
              </a:ext>
            </a:extLst>
          </p:cNvPr>
          <p:cNvSpPr/>
          <p:nvPr/>
        </p:nvSpPr>
        <p:spPr>
          <a:xfrm>
            <a:off x="2728267" y="168574"/>
            <a:ext cx="7866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 "/>
                <a:ea typeface="Tahoma" charset="0"/>
                <a:cs typeface="Tahoma" charset="0"/>
              </a:rPr>
              <a:t>Top Islamic Channels during Ramadan since 2015</a:t>
            </a:r>
          </a:p>
        </p:txBody>
      </p:sp>
      <p:graphicFrame>
        <p:nvGraphicFramePr>
          <p:cNvPr id="27" name="Chart 3">
            <a:extLst>
              <a:ext uri="{FF2B5EF4-FFF2-40B4-BE49-F238E27FC236}">
                <a16:creationId xmlns:a16="http://schemas.microsoft.com/office/drawing/2014/main" id="{F2D357B0-E025-4B6F-A1AF-5280F8CFEE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6930432"/>
              </p:ext>
            </p:extLst>
          </p:nvPr>
        </p:nvGraphicFramePr>
        <p:xfrm>
          <a:off x="8171715" y="1121000"/>
          <a:ext cx="3959146" cy="242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82D6C31-DED1-46B5-AEC9-2DC7083FC0A4}"/>
              </a:ext>
            </a:extLst>
          </p:cNvPr>
          <p:cNvSpPr/>
          <p:nvPr/>
        </p:nvSpPr>
        <p:spPr>
          <a:xfrm>
            <a:off x="8833357" y="3485551"/>
            <a:ext cx="3184520" cy="411876"/>
          </a:xfrm>
          <a:prstGeom prst="roundRect">
            <a:avLst>
              <a:gd name="adj" fmla="val 8053"/>
            </a:avLst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148163-4706-44C2-923F-B38720A06A14}"/>
              </a:ext>
            </a:extLst>
          </p:cNvPr>
          <p:cNvSpPr/>
          <p:nvPr/>
        </p:nvSpPr>
        <p:spPr>
          <a:xfrm>
            <a:off x="9252498" y="3523378"/>
            <a:ext cx="2359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b="1" dirty="0">
                <a:cs typeface="Arial" pitchFamily="34" charset="0"/>
              </a:rPr>
              <a:t>2017  </a:t>
            </a:r>
            <a:r>
              <a:rPr lang="mr-IN" altLang="ko-KR" b="1" dirty="0">
                <a:cs typeface="Arial" pitchFamily="34" charset="0"/>
              </a:rPr>
              <a:t>–</a:t>
            </a:r>
            <a:r>
              <a:rPr lang="en-US" altLang="ko-KR" b="1" dirty="0">
                <a:cs typeface="Arial" pitchFamily="34" charset="0"/>
              </a:rPr>
              <a:t>  1</a:t>
            </a:r>
            <a:r>
              <a:rPr lang="en-US" altLang="ko-KR" b="1" baseline="30000" dirty="0">
                <a:cs typeface="Arial" pitchFamily="34" charset="0"/>
              </a:rPr>
              <a:t>st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Iqraa</a:t>
            </a:r>
            <a:r>
              <a:rPr lang="en-US" altLang="ko-KR" b="1" dirty="0">
                <a:cs typeface="Arial" pitchFamily="34" charset="0"/>
              </a:rPr>
              <a:t> (10.0)</a:t>
            </a:r>
            <a:endParaRPr lang="en-US" dirty="0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A140345-7E25-4FCB-8244-8ACEF8684FA5}"/>
              </a:ext>
            </a:extLst>
          </p:cNvPr>
          <p:cNvSpPr/>
          <p:nvPr/>
        </p:nvSpPr>
        <p:spPr>
          <a:xfrm>
            <a:off x="540124" y="6277550"/>
            <a:ext cx="3184520" cy="393043"/>
          </a:xfrm>
          <a:prstGeom prst="roundRect">
            <a:avLst>
              <a:gd name="adj" fmla="val 12073"/>
            </a:avLst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D6C73AF-48C4-4D10-97BB-E4F7F5E7DEAE}"/>
              </a:ext>
            </a:extLst>
          </p:cNvPr>
          <p:cNvSpPr/>
          <p:nvPr/>
        </p:nvSpPr>
        <p:spPr>
          <a:xfrm>
            <a:off x="4609752" y="6263063"/>
            <a:ext cx="3184520" cy="411876"/>
          </a:xfrm>
          <a:prstGeom prst="roundRect">
            <a:avLst>
              <a:gd name="adj" fmla="val 11499"/>
            </a:avLst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BA62CA-3676-4AA1-9C4B-6EEC69EEA2D5}"/>
              </a:ext>
            </a:extLst>
          </p:cNvPr>
          <p:cNvSpPr/>
          <p:nvPr/>
        </p:nvSpPr>
        <p:spPr>
          <a:xfrm>
            <a:off x="920596" y="6335456"/>
            <a:ext cx="2242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b="1" dirty="0">
                <a:cs typeface="Arial" pitchFamily="34" charset="0"/>
              </a:rPr>
              <a:t>2018  </a:t>
            </a:r>
            <a:r>
              <a:rPr lang="mr-IN" altLang="ko-KR" b="1" dirty="0">
                <a:cs typeface="Arial" pitchFamily="34" charset="0"/>
              </a:rPr>
              <a:t>–</a:t>
            </a:r>
            <a:r>
              <a:rPr lang="en-US" altLang="ko-KR" b="1" dirty="0">
                <a:cs typeface="Arial" pitchFamily="34" charset="0"/>
              </a:rPr>
              <a:t>  1</a:t>
            </a:r>
            <a:r>
              <a:rPr lang="en-US" altLang="ko-KR" b="1" baseline="30000" dirty="0">
                <a:cs typeface="Arial" pitchFamily="34" charset="0"/>
              </a:rPr>
              <a:t>st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Iqraa</a:t>
            </a:r>
            <a:r>
              <a:rPr lang="en-US" altLang="ko-KR" b="1" dirty="0">
                <a:cs typeface="Arial" pitchFamily="34" charset="0"/>
              </a:rPr>
              <a:t> (9.5)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E82A694-9027-42BF-A86E-8F3BD72B2BE9}"/>
              </a:ext>
            </a:extLst>
          </p:cNvPr>
          <p:cNvSpPr/>
          <p:nvPr/>
        </p:nvSpPr>
        <p:spPr>
          <a:xfrm>
            <a:off x="5014060" y="6304332"/>
            <a:ext cx="2295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b="1" dirty="0">
                <a:cs typeface="Arial" pitchFamily="34" charset="0"/>
              </a:rPr>
              <a:t> 2019  </a:t>
            </a:r>
            <a:r>
              <a:rPr lang="mr-IN" altLang="ko-KR" b="1" dirty="0">
                <a:cs typeface="Arial" pitchFamily="34" charset="0"/>
              </a:rPr>
              <a:t>–</a:t>
            </a:r>
            <a:r>
              <a:rPr lang="en-US" altLang="ko-KR" b="1" dirty="0">
                <a:cs typeface="Arial" pitchFamily="34" charset="0"/>
              </a:rPr>
              <a:t>  1</a:t>
            </a:r>
            <a:r>
              <a:rPr lang="en-US" altLang="ko-KR" b="1" baseline="30000" dirty="0">
                <a:cs typeface="Arial" pitchFamily="34" charset="0"/>
              </a:rPr>
              <a:t>st</a:t>
            </a:r>
            <a:r>
              <a:rPr lang="en-US" altLang="ko-KR" b="1" dirty="0">
                <a:cs typeface="Arial" pitchFamily="34" charset="0"/>
              </a:rPr>
              <a:t> </a:t>
            </a:r>
            <a:r>
              <a:rPr lang="en-US" altLang="ko-KR" b="1" dirty="0" err="1">
                <a:cs typeface="Arial" pitchFamily="34" charset="0"/>
              </a:rPr>
              <a:t>Iqraa</a:t>
            </a:r>
            <a:r>
              <a:rPr lang="en-US" altLang="ko-KR" b="1" dirty="0">
                <a:cs typeface="Arial" pitchFamily="34" charset="0"/>
              </a:rPr>
              <a:t> (8.3)</a:t>
            </a:r>
            <a:endParaRPr lang="ko-KR" altLang="en-US" b="1" dirty="0">
              <a:cs typeface="Arial" pitchFamily="34" charset="0"/>
            </a:endParaRPr>
          </a:p>
        </p:txBody>
      </p:sp>
      <p:graphicFrame>
        <p:nvGraphicFramePr>
          <p:cNvPr id="50" name="Chart 3">
            <a:extLst>
              <a:ext uri="{FF2B5EF4-FFF2-40B4-BE49-F238E27FC236}">
                <a16:creationId xmlns:a16="http://schemas.microsoft.com/office/drawing/2014/main" id="{B443F30C-7BB4-4794-8B16-BF870CBD7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408984"/>
              </p:ext>
            </p:extLst>
          </p:nvPr>
        </p:nvGraphicFramePr>
        <p:xfrm>
          <a:off x="7774" y="3962504"/>
          <a:ext cx="4153116" cy="304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2" name="Chart 3">
            <a:extLst>
              <a:ext uri="{FF2B5EF4-FFF2-40B4-BE49-F238E27FC236}">
                <a16:creationId xmlns:a16="http://schemas.microsoft.com/office/drawing/2014/main" id="{639E4959-533F-4FE0-A839-4F7F0D6F0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510606"/>
              </p:ext>
            </p:extLst>
          </p:nvPr>
        </p:nvGraphicFramePr>
        <p:xfrm>
          <a:off x="4141586" y="4008641"/>
          <a:ext cx="4040567" cy="301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05526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4206A-DAC9-4C56-89F4-CAE7F6608BDA}"/>
              </a:ext>
            </a:extLst>
          </p:cNvPr>
          <p:cNvSpPr txBox="1">
            <a:spLocks/>
          </p:cNvSpPr>
          <p:nvPr/>
        </p:nvSpPr>
        <p:spPr>
          <a:xfrm>
            <a:off x="1671823" y="364516"/>
            <a:ext cx="10515600" cy="768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Calibri "/>
              </a:rPr>
              <a:t> Iqraa social media engagement </a:t>
            </a:r>
            <a:endParaRPr lang="id-ID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529E04D-AC08-4D62-B190-F979E78B19A8}"/>
              </a:ext>
            </a:extLst>
          </p:cNvPr>
          <p:cNvSpPr/>
          <p:nvPr/>
        </p:nvSpPr>
        <p:spPr>
          <a:xfrm>
            <a:off x="293708" y="1400537"/>
            <a:ext cx="2830407" cy="4930815"/>
          </a:xfrm>
          <a:prstGeom prst="roundRect">
            <a:avLst>
              <a:gd name="adj" fmla="val 6583"/>
            </a:avLst>
          </a:prstGeom>
          <a:solidFill>
            <a:srgbClr val="CC3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E893C3-5DA3-4B68-A2EB-77A180086B39}"/>
              </a:ext>
            </a:extLst>
          </p:cNvPr>
          <p:cNvSpPr/>
          <p:nvPr/>
        </p:nvSpPr>
        <p:spPr>
          <a:xfrm>
            <a:off x="3218434" y="1400537"/>
            <a:ext cx="2830407" cy="4930815"/>
          </a:xfrm>
          <a:prstGeom prst="roundRect">
            <a:avLst>
              <a:gd name="adj" fmla="val 6583"/>
            </a:avLst>
          </a:prstGeom>
          <a:solidFill>
            <a:srgbClr val="4F7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DA0457-F45C-4E27-B8D6-48F1A39EA08E}"/>
              </a:ext>
            </a:extLst>
          </p:cNvPr>
          <p:cNvSpPr/>
          <p:nvPr/>
        </p:nvSpPr>
        <p:spPr>
          <a:xfrm>
            <a:off x="6154735" y="1400537"/>
            <a:ext cx="2830407" cy="4930815"/>
          </a:xfrm>
          <a:prstGeom prst="roundRect">
            <a:avLst>
              <a:gd name="adj" fmla="val 6583"/>
            </a:avLst>
          </a:prstGeom>
          <a:solidFill>
            <a:srgbClr val="1EB2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501C8A-24C4-4C55-BE92-E868B47CDD24}"/>
              </a:ext>
            </a:extLst>
          </p:cNvPr>
          <p:cNvSpPr/>
          <p:nvPr/>
        </p:nvSpPr>
        <p:spPr>
          <a:xfrm>
            <a:off x="9067886" y="1400537"/>
            <a:ext cx="2830407" cy="4930815"/>
          </a:xfrm>
          <a:prstGeom prst="roundRect">
            <a:avLst>
              <a:gd name="adj" fmla="val 6583"/>
            </a:avLst>
          </a:prstGeom>
          <a:solidFill>
            <a:srgbClr val="E6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E73F3C-8A9D-44E0-A424-6EECAE341D8D}"/>
              </a:ext>
            </a:extLst>
          </p:cNvPr>
          <p:cNvGrpSpPr/>
          <p:nvPr/>
        </p:nvGrpSpPr>
        <p:grpSpPr>
          <a:xfrm>
            <a:off x="3774343" y="1656771"/>
            <a:ext cx="1718589" cy="359731"/>
            <a:chOff x="-2487612" y="2358040"/>
            <a:chExt cx="2487612" cy="5207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36A85307-953C-4FDB-B17A-BAB4117A59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19212" y="2367565"/>
              <a:ext cx="307975" cy="511175"/>
            </a:xfrm>
            <a:custGeom>
              <a:avLst/>
              <a:gdLst>
                <a:gd name="T0" fmla="*/ 1 w 118"/>
                <a:gd name="T1" fmla="*/ 6 h 194"/>
                <a:gd name="T2" fmla="*/ 41 w 118"/>
                <a:gd name="T3" fmla="*/ 0 h 194"/>
                <a:gd name="T4" fmla="*/ 41 w 118"/>
                <a:gd name="T5" fmla="*/ 62 h 194"/>
                <a:gd name="T6" fmla="*/ 57 w 118"/>
                <a:gd name="T7" fmla="*/ 59 h 194"/>
                <a:gd name="T8" fmla="*/ 96 w 118"/>
                <a:gd name="T9" fmla="*/ 61 h 194"/>
                <a:gd name="T10" fmla="*/ 117 w 118"/>
                <a:gd name="T11" fmla="*/ 86 h 194"/>
                <a:gd name="T12" fmla="*/ 118 w 118"/>
                <a:gd name="T13" fmla="*/ 107 h 194"/>
                <a:gd name="T14" fmla="*/ 118 w 118"/>
                <a:gd name="T15" fmla="*/ 147 h 194"/>
                <a:gd name="T16" fmla="*/ 102 w 118"/>
                <a:gd name="T17" fmla="*/ 181 h 194"/>
                <a:gd name="T18" fmla="*/ 78 w 118"/>
                <a:gd name="T19" fmla="*/ 191 h 194"/>
                <a:gd name="T20" fmla="*/ 25 w 118"/>
                <a:gd name="T21" fmla="*/ 191 h 194"/>
                <a:gd name="T22" fmla="*/ 3 w 118"/>
                <a:gd name="T23" fmla="*/ 188 h 194"/>
                <a:gd name="T24" fmla="*/ 0 w 118"/>
                <a:gd name="T25" fmla="*/ 185 h 194"/>
                <a:gd name="T26" fmla="*/ 0 w 118"/>
                <a:gd name="T27" fmla="*/ 181 h 194"/>
                <a:gd name="T28" fmla="*/ 0 w 118"/>
                <a:gd name="T29" fmla="*/ 10 h 194"/>
                <a:gd name="T30" fmla="*/ 1 w 118"/>
                <a:gd name="T31" fmla="*/ 6 h 194"/>
                <a:gd name="T32" fmla="*/ 41 w 118"/>
                <a:gd name="T33" fmla="*/ 158 h 194"/>
                <a:gd name="T34" fmla="*/ 64 w 118"/>
                <a:gd name="T35" fmla="*/ 158 h 194"/>
                <a:gd name="T36" fmla="*/ 77 w 118"/>
                <a:gd name="T37" fmla="*/ 144 h 194"/>
                <a:gd name="T38" fmla="*/ 77 w 118"/>
                <a:gd name="T39" fmla="*/ 106 h 194"/>
                <a:gd name="T40" fmla="*/ 65 w 118"/>
                <a:gd name="T41" fmla="*/ 92 h 194"/>
                <a:gd name="T42" fmla="*/ 42 w 118"/>
                <a:gd name="T43" fmla="*/ 97 h 194"/>
                <a:gd name="T44" fmla="*/ 41 w 118"/>
                <a:gd name="T45" fmla="*/ 100 h 194"/>
                <a:gd name="T46" fmla="*/ 41 w 118"/>
                <a:gd name="T47" fmla="*/ 134 h 194"/>
                <a:gd name="T48" fmla="*/ 41 w 118"/>
                <a:gd name="T49" fmla="*/ 15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194">
                  <a:moveTo>
                    <a:pt x="1" y="6"/>
                  </a:moveTo>
                  <a:cubicBezTo>
                    <a:pt x="14" y="4"/>
                    <a:pt x="27" y="2"/>
                    <a:pt x="41" y="0"/>
                  </a:cubicBezTo>
                  <a:cubicBezTo>
                    <a:pt x="41" y="21"/>
                    <a:pt x="41" y="42"/>
                    <a:pt x="41" y="62"/>
                  </a:cubicBezTo>
                  <a:cubicBezTo>
                    <a:pt x="47" y="61"/>
                    <a:pt x="52" y="60"/>
                    <a:pt x="57" y="59"/>
                  </a:cubicBezTo>
                  <a:cubicBezTo>
                    <a:pt x="70" y="57"/>
                    <a:pt x="83" y="57"/>
                    <a:pt x="96" y="61"/>
                  </a:cubicBezTo>
                  <a:cubicBezTo>
                    <a:pt x="108" y="65"/>
                    <a:pt x="115" y="74"/>
                    <a:pt x="117" y="86"/>
                  </a:cubicBezTo>
                  <a:cubicBezTo>
                    <a:pt x="118" y="93"/>
                    <a:pt x="118" y="100"/>
                    <a:pt x="118" y="107"/>
                  </a:cubicBezTo>
                  <a:cubicBezTo>
                    <a:pt x="118" y="120"/>
                    <a:pt x="118" y="134"/>
                    <a:pt x="118" y="147"/>
                  </a:cubicBezTo>
                  <a:cubicBezTo>
                    <a:pt x="117" y="160"/>
                    <a:pt x="113" y="172"/>
                    <a:pt x="102" y="181"/>
                  </a:cubicBezTo>
                  <a:cubicBezTo>
                    <a:pt x="95" y="187"/>
                    <a:pt x="87" y="189"/>
                    <a:pt x="78" y="191"/>
                  </a:cubicBezTo>
                  <a:cubicBezTo>
                    <a:pt x="60" y="194"/>
                    <a:pt x="43" y="193"/>
                    <a:pt x="25" y="191"/>
                  </a:cubicBezTo>
                  <a:cubicBezTo>
                    <a:pt x="17" y="190"/>
                    <a:pt x="10" y="189"/>
                    <a:pt x="3" y="188"/>
                  </a:cubicBezTo>
                  <a:cubicBezTo>
                    <a:pt x="1" y="188"/>
                    <a:pt x="0" y="187"/>
                    <a:pt x="0" y="185"/>
                  </a:cubicBezTo>
                  <a:cubicBezTo>
                    <a:pt x="0" y="184"/>
                    <a:pt x="0" y="183"/>
                    <a:pt x="0" y="181"/>
                  </a:cubicBezTo>
                  <a:cubicBezTo>
                    <a:pt x="0" y="124"/>
                    <a:pt x="0" y="67"/>
                    <a:pt x="0" y="10"/>
                  </a:cubicBezTo>
                  <a:cubicBezTo>
                    <a:pt x="0" y="9"/>
                    <a:pt x="0" y="8"/>
                    <a:pt x="1" y="6"/>
                  </a:cubicBezTo>
                  <a:close/>
                  <a:moveTo>
                    <a:pt x="41" y="158"/>
                  </a:moveTo>
                  <a:cubicBezTo>
                    <a:pt x="49" y="159"/>
                    <a:pt x="57" y="160"/>
                    <a:pt x="64" y="158"/>
                  </a:cubicBezTo>
                  <a:cubicBezTo>
                    <a:pt x="72" y="157"/>
                    <a:pt x="76" y="152"/>
                    <a:pt x="77" y="144"/>
                  </a:cubicBezTo>
                  <a:cubicBezTo>
                    <a:pt x="77" y="131"/>
                    <a:pt x="78" y="119"/>
                    <a:pt x="77" y="106"/>
                  </a:cubicBezTo>
                  <a:cubicBezTo>
                    <a:pt x="77" y="98"/>
                    <a:pt x="73" y="94"/>
                    <a:pt x="65" y="92"/>
                  </a:cubicBezTo>
                  <a:cubicBezTo>
                    <a:pt x="57" y="91"/>
                    <a:pt x="50" y="94"/>
                    <a:pt x="42" y="97"/>
                  </a:cubicBezTo>
                  <a:cubicBezTo>
                    <a:pt x="42" y="97"/>
                    <a:pt x="41" y="99"/>
                    <a:pt x="41" y="100"/>
                  </a:cubicBezTo>
                  <a:cubicBezTo>
                    <a:pt x="41" y="111"/>
                    <a:pt x="41" y="122"/>
                    <a:pt x="41" y="134"/>
                  </a:cubicBezTo>
                  <a:cubicBezTo>
                    <a:pt x="41" y="142"/>
                    <a:pt x="41" y="150"/>
                    <a:pt x="41" y="1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99C20C5-2B78-45F1-A22B-D06E530B4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14325" y="2367565"/>
              <a:ext cx="314325" cy="503238"/>
            </a:xfrm>
            <a:custGeom>
              <a:avLst/>
              <a:gdLst>
                <a:gd name="T0" fmla="*/ 121 w 121"/>
                <a:gd name="T1" fmla="*/ 191 h 191"/>
                <a:gd name="T2" fmla="*/ 114 w 121"/>
                <a:gd name="T3" fmla="*/ 191 h 191"/>
                <a:gd name="T4" fmla="*/ 80 w 121"/>
                <a:gd name="T5" fmla="*/ 191 h 191"/>
                <a:gd name="T6" fmla="*/ 75 w 121"/>
                <a:gd name="T7" fmla="*/ 188 h 191"/>
                <a:gd name="T8" fmla="*/ 42 w 121"/>
                <a:gd name="T9" fmla="*/ 133 h 191"/>
                <a:gd name="T10" fmla="*/ 41 w 121"/>
                <a:gd name="T11" fmla="*/ 131 h 191"/>
                <a:gd name="T12" fmla="*/ 41 w 121"/>
                <a:gd name="T13" fmla="*/ 191 h 191"/>
                <a:gd name="T14" fmla="*/ 38 w 121"/>
                <a:gd name="T15" fmla="*/ 191 h 191"/>
                <a:gd name="T16" fmla="*/ 3 w 121"/>
                <a:gd name="T17" fmla="*/ 191 h 191"/>
                <a:gd name="T18" fmla="*/ 0 w 121"/>
                <a:gd name="T19" fmla="*/ 188 h 191"/>
                <a:gd name="T20" fmla="*/ 0 w 121"/>
                <a:gd name="T21" fmla="*/ 149 h 191"/>
                <a:gd name="T22" fmla="*/ 0 w 121"/>
                <a:gd name="T23" fmla="*/ 10 h 191"/>
                <a:gd name="T24" fmla="*/ 4 w 121"/>
                <a:gd name="T25" fmla="*/ 6 h 191"/>
                <a:gd name="T26" fmla="*/ 38 w 121"/>
                <a:gd name="T27" fmla="*/ 0 h 191"/>
                <a:gd name="T28" fmla="*/ 41 w 121"/>
                <a:gd name="T29" fmla="*/ 0 h 191"/>
                <a:gd name="T30" fmla="*/ 41 w 121"/>
                <a:gd name="T31" fmla="*/ 116 h 191"/>
                <a:gd name="T32" fmla="*/ 41 w 121"/>
                <a:gd name="T33" fmla="*/ 116 h 191"/>
                <a:gd name="T34" fmla="*/ 44 w 121"/>
                <a:gd name="T35" fmla="*/ 112 h 191"/>
                <a:gd name="T36" fmla="*/ 75 w 121"/>
                <a:gd name="T37" fmla="*/ 63 h 191"/>
                <a:gd name="T38" fmla="*/ 81 w 121"/>
                <a:gd name="T39" fmla="*/ 60 h 191"/>
                <a:gd name="T40" fmla="*/ 117 w 121"/>
                <a:gd name="T41" fmla="*/ 60 h 191"/>
                <a:gd name="T42" fmla="*/ 121 w 121"/>
                <a:gd name="T43" fmla="*/ 60 h 191"/>
                <a:gd name="T44" fmla="*/ 120 w 121"/>
                <a:gd name="T45" fmla="*/ 63 h 191"/>
                <a:gd name="T46" fmla="*/ 83 w 121"/>
                <a:gd name="T47" fmla="*/ 121 h 191"/>
                <a:gd name="T48" fmla="*/ 83 w 121"/>
                <a:gd name="T49" fmla="*/ 127 h 191"/>
                <a:gd name="T50" fmla="*/ 120 w 121"/>
                <a:gd name="T51" fmla="*/ 189 h 191"/>
                <a:gd name="T52" fmla="*/ 121 w 121"/>
                <a:gd name="T53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1" h="191">
                  <a:moveTo>
                    <a:pt x="121" y="191"/>
                  </a:moveTo>
                  <a:cubicBezTo>
                    <a:pt x="118" y="191"/>
                    <a:pt x="116" y="191"/>
                    <a:pt x="114" y="191"/>
                  </a:cubicBezTo>
                  <a:cubicBezTo>
                    <a:pt x="103" y="191"/>
                    <a:pt x="91" y="191"/>
                    <a:pt x="80" y="191"/>
                  </a:cubicBezTo>
                  <a:cubicBezTo>
                    <a:pt x="78" y="191"/>
                    <a:pt x="77" y="190"/>
                    <a:pt x="75" y="188"/>
                  </a:cubicBezTo>
                  <a:cubicBezTo>
                    <a:pt x="64" y="170"/>
                    <a:pt x="53" y="151"/>
                    <a:pt x="42" y="133"/>
                  </a:cubicBezTo>
                  <a:cubicBezTo>
                    <a:pt x="42" y="133"/>
                    <a:pt x="42" y="132"/>
                    <a:pt x="41" y="131"/>
                  </a:cubicBezTo>
                  <a:cubicBezTo>
                    <a:pt x="41" y="151"/>
                    <a:pt x="41" y="171"/>
                    <a:pt x="41" y="191"/>
                  </a:cubicBezTo>
                  <a:cubicBezTo>
                    <a:pt x="40" y="191"/>
                    <a:pt x="39" y="191"/>
                    <a:pt x="38" y="191"/>
                  </a:cubicBezTo>
                  <a:cubicBezTo>
                    <a:pt x="26" y="191"/>
                    <a:pt x="15" y="191"/>
                    <a:pt x="3" y="191"/>
                  </a:cubicBezTo>
                  <a:cubicBezTo>
                    <a:pt x="1" y="191"/>
                    <a:pt x="0" y="190"/>
                    <a:pt x="0" y="188"/>
                  </a:cubicBezTo>
                  <a:cubicBezTo>
                    <a:pt x="0" y="175"/>
                    <a:pt x="0" y="162"/>
                    <a:pt x="0" y="149"/>
                  </a:cubicBezTo>
                  <a:cubicBezTo>
                    <a:pt x="0" y="103"/>
                    <a:pt x="0" y="57"/>
                    <a:pt x="0" y="10"/>
                  </a:cubicBezTo>
                  <a:cubicBezTo>
                    <a:pt x="0" y="6"/>
                    <a:pt x="0" y="6"/>
                    <a:pt x="4" y="6"/>
                  </a:cubicBezTo>
                  <a:cubicBezTo>
                    <a:pt x="15" y="4"/>
                    <a:pt x="26" y="2"/>
                    <a:pt x="38" y="0"/>
                  </a:cubicBezTo>
                  <a:cubicBezTo>
                    <a:pt x="38" y="0"/>
                    <a:pt x="39" y="0"/>
                    <a:pt x="41" y="0"/>
                  </a:cubicBezTo>
                  <a:cubicBezTo>
                    <a:pt x="41" y="39"/>
                    <a:pt x="41" y="77"/>
                    <a:pt x="41" y="116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2" y="115"/>
                    <a:pt x="43" y="113"/>
                    <a:pt x="44" y="112"/>
                  </a:cubicBezTo>
                  <a:cubicBezTo>
                    <a:pt x="55" y="95"/>
                    <a:pt x="65" y="79"/>
                    <a:pt x="75" y="63"/>
                  </a:cubicBezTo>
                  <a:cubicBezTo>
                    <a:pt x="77" y="61"/>
                    <a:pt x="78" y="60"/>
                    <a:pt x="81" y="60"/>
                  </a:cubicBezTo>
                  <a:cubicBezTo>
                    <a:pt x="93" y="60"/>
                    <a:pt x="105" y="60"/>
                    <a:pt x="117" y="60"/>
                  </a:cubicBezTo>
                  <a:cubicBezTo>
                    <a:pt x="118" y="60"/>
                    <a:pt x="119" y="60"/>
                    <a:pt x="121" y="60"/>
                  </a:cubicBezTo>
                  <a:cubicBezTo>
                    <a:pt x="121" y="61"/>
                    <a:pt x="120" y="62"/>
                    <a:pt x="120" y="63"/>
                  </a:cubicBezTo>
                  <a:cubicBezTo>
                    <a:pt x="107" y="82"/>
                    <a:pt x="95" y="101"/>
                    <a:pt x="83" y="121"/>
                  </a:cubicBezTo>
                  <a:cubicBezTo>
                    <a:pt x="82" y="123"/>
                    <a:pt x="81" y="124"/>
                    <a:pt x="83" y="127"/>
                  </a:cubicBezTo>
                  <a:cubicBezTo>
                    <a:pt x="95" y="147"/>
                    <a:pt x="108" y="168"/>
                    <a:pt x="120" y="189"/>
                  </a:cubicBezTo>
                  <a:cubicBezTo>
                    <a:pt x="120" y="189"/>
                    <a:pt x="121" y="190"/>
                    <a:pt x="121" y="1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2557DE8-61E7-4B92-9C9B-8F713AFA1B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649412" y="2518378"/>
              <a:ext cx="300037" cy="357188"/>
            </a:xfrm>
            <a:custGeom>
              <a:avLst/>
              <a:gdLst>
                <a:gd name="T0" fmla="*/ 111 w 115"/>
                <a:gd name="T1" fmla="*/ 98 h 136"/>
                <a:gd name="T2" fmla="*/ 111 w 115"/>
                <a:gd name="T3" fmla="*/ 100 h 136"/>
                <a:gd name="T4" fmla="*/ 111 w 115"/>
                <a:gd name="T5" fmla="*/ 128 h 136"/>
                <a:gd name="T6" fmla="*/ 109 w 115"/>
                <a:gd name="T7" fmla="*/ 131 h 136"/>
                <a:gd name="T8" fmla="*/ 53 w 115"/>
                <a:gd name="T9" fmla="*/ 135 h 136"/>
                <a:gd name="T10" fmla="*/ 28 w 115"/>
                <a:gd name="T11" fmla="*/ 129 h 136"/>
                <a:gd name="T12" fmla="*/ 2 w 115"/>
                <a:gd name="T13" fmla="*/ 95 h 136"/>
                <a:gd name="T14" fmla="*/ 0 w 115"/>
                <a:gd name="T15" fmla="*/ 78 h 136"/>
                <a:gd name="T16" fmla="*/ 1 w 115"/>
                <a:gd name="T17" fmla="*/ 47 h 136"/>
                <a:gd name="T18" fmla="*/ 12 w 115"/>
                <a:gd name="T19" fmla="*/ 17 h 136"/>
                <a:gd name="T20" fmla="*/ 36 w 115"/>
                <a:gd name="T21" fmla="*/ 3 h 136"/>
                <a:gd name="T22" fmla="*/ 85 w 115"/>
                <a:gd name="T23" fmla="*/ 5 h 136"/>
                <a:gd name="T24" fmla="*/ 113 w 115"/>
                <a:gd name="T25" fmla="*/ 40 h 136"/>
                <a:gd name="T26" fmla="*/ 115 w 115"/>
                <a:gd name="T27" fmla="*/ 80 h 136"/>
                <a:gd name="T28" fmla="*/ 111 w 115"/>
                <a:gd name="T29" fmla="*/ 80 h 136"/>
                <a:gd name="T30" fmla="*/ 44 w 115"/>
                <a:gd name="T31" fmla="*/ 80 h 136"/>
                <a:gd name="T32" fmla="*/ 41 w 115"/>
                <a:gd name="T33" fmla="*/ 84 h 136"/>
                <a:gd name="T34" fmla="*/ 42 w 115"/>
                <a:gd name="T35" fmla="*/ 90 h 136"/>
                <a:gd name="T36" fmla="*/ 54 w 115"/>
                <a:gd name="T37" fmla="*/ 101 h 136"/>
                <a:gd name="T38" fmla="*/ 79 w 115"/>
                <a:gd name="T39" fmla="*/ 101 h 136"/>
                <a:gd name="T40" fmla="*/ 109 w 115"/>
                <a:gd name="T41" fmla="*/ 98 h 136"/>
                <a:gd name="T42" fmla="*/ 111 w 115"/>
                <a:gd name="T43" fmla="*/ 98 h 136"/>
                <a:gd name="T44" fmla="*/ 58 w 115"/>
                <a:gd name="T45" fmla="*/ 53 h 136"/>
                <a:gd name="T46" fmla="*/ 66 w 115"/>
                <a:gd name="T47" fmla="*/ 53 h 136"/>
                <a:gd name="T48" fmla="*/ 74 w 115"/>
                <a:gd name="T49" fmla="*/ 44 h 136"/>
                <a:gd name="T50" fmla="*/ 64 w 115"/>
                <a:gd name="T51" fmla="*/ 33 h 136"/>
                <a:gd name="T52" fmla="*/ 51 w 115"/>
                <a:gd name="T53" fmla="*/ 33 h 136"/>
                <a:gd name="T54" fmla="*/ 42 w 115"/>
                <a:gd name="T55" fmla="*/ 41 h 136"/>
                <a:gd name="T56" fmla="*/ 41 w 115"/>
                <a:gd name="T57" fmla="*/ 50 h 136"/>
                <a:gd name="T58" fmla="*/ 44 w 115"/>
                <a:gd name="T59" fmla="*/ 53 h 136"/>
                <a:gd name="T60" fmla="*/ 58 w 115"/>
                <a:gd name="T61" fmla="*/ 5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5" h="136">
                  <a:moveTo>
                    <a:pt x="111" y="98"/>
                  </a:moveTo>
                  <a:cubicBezTo>
                    <a:pt x="111" y="99"/>
                    <a:pt x="111" y="99"/>
                    <a:pt x="111" y="100"/>
                  </a:cubicBezTo>
                  <a:cubicBezTo>
                    <a:pt x="111" y="109"/>
                    <a:pt x="111" y="119"/>
                    <a:pt x="111" y="128"/>
                  </a:cubicBezTo>
                  <a:cubicBezTo>
                    <a:pt x="111" y="130"/>
                    <a:pt x="111" y="131"/>
                    <a:pt x="109" y="131"/>
                  </a:cubicBezTo>
                  <a:cubicBezTo>
                    <a:pt x="90" y="135"/>
                    <a:pt x="72" y="136"/>
                    <a:pt x="53" y="135"/>
                  </a:cubicBezTo>
                  <a:cubicBezTo>
                    <a:pt x="44" y="135"/>
                    <a:pt x="36" y="133"/>
                    <a:pt x="28" y="129"/>
                  </a:cubicBezTo>
                  <a:cubicBezTo>
                    <a:pt x="13" y="122"/>
                    <a:pt x="4" y="111"/>
                    <a:pt x="2" y="95"/>
                  </a:cubicBezTo>
                  <a:cubicBezTo>
                    <a:pt x="1" y="89"/>
                    <a:pt x="1" y="83"/>
                    <a:pt x="0" y="78"/>
                  </a:cubicBezTo>
                  <a:cubicBezTo>
                    <a:pt x="0" y="68"/>
                    <a:pt x="0" y="57"/>
                    <a:pt x="1" y="47"/>
                  </a:cubicBezTo>
                  <a:cubicBezTo>
                    <a:pt x="1" y="36"/>
                    <a:pt x="4" y="26"/>
                    <a:pt x="12" y="17"/>
                  </a:cubicBezTo>
                  <a:cubicBezTo>
                    <a:pt x="18" y="10"/>
                    <a:pt x="27" y="5"/>
                    <a:pt x="36" y="3"/>
                  </a:cubicBezTo>
                  <a:cubicBezTo>
                    <a:pt x="53" y="0"/>
                    <a:pt x="69" y="0"/>
                    <a:pt x="85" y="5"/>
                  </a:cubicBezTo>
                  <a:cubicBezTo>
                    <a:pt x="101" y="11"/>
                    <a:pt x="111" y="23"/>
                    <a:pt x="113" y="40"/>
                  </a:cubicBezTo>
                  <a:cubicBezTo>
                    <a:pt x="115" y="53"/>
                    <a:pt x="115" y="67"/>
                    <a:pt x="115" y="80"/>
                  </a:cubicBezTo>
                  <a:cubicBezTo>
                    <a:pt x="113" y="80"/>
                    <a:pt x="112" y="80"/>
                    <a:pt x="111" y="80"/>
                  </a:cubicBezTo>
                  <a:cubicBezTo>
                    <a:pt x="89" y="80"/>
                    <a:pt x="67" y="80"/>
                    <a:pt x="44" y="80"/>
                  </a:cubicBezTo>
                  <a:cubicBezTo>
                    <a:pt x="42" y="80"/>
                    <a:pt x="41" y="81"/>
                    <a:pt x="41" y="84"/>
                  </a:cubicBezTo>
                  <a:cubicBezTo>
                    <a:pt x="41" y="86"/>
                    <a:pt x="41" y="88"/>
                    <a:pt x="42" y="90"/>
                  </a:cubicBezTo>
                  <a:cubicBezTo>
                    <a:pt x="43" y="97"/>
                    <a:pt x="47" y="100"/>
                    <a:pt x="54" y="101"/>
                  </a:cubicBezTo>
                  <a:cubicBezTo>
                    <a:pt x="62" y="101"/>
                    <a:pt x="71" y="102"/>
                    <a:pt x="79" y="101"/>
                  </a:cubicBezTo>
                  <a:cubicBezTo>
                    <a:pt x="89" y="100"/>
                    <a:pt x="99" y="99"/>
                    <a:pt x="109" y="98"/>
                  </a:cubicBezTo>
                  <a:cubicBezTo>
                    <a:pt x="110" y="97"/>
                    <a:pt x="110" y="98"/>
                    <a:pt x="111" y="98"/>
                  </a:cubicBezTo>
                  <a:close/>
                  <a:moveTo>
                    <a:pt x="58" y="53"/>
                  </a:moveTo>
                  <a:cubicBezTo>
                    <a:pt x="60" y="53"/>
                    <a:pt x="63" y="53"/>
                    <a:pt x="66" y="53"/>
                  </a:cubicBezTo>
                  <a:cubicBezTo>
                    <a:pt x="75" y="53"/>
                    <a:pt x="75" y="53"/>
                    <a:pt x="74" y="44"/>
                  </a:cubicBezTo>
                  <a:cubicBezTo>
                    <a:pt x="73" y="38"/>
                    <a:pt x="70" y="34"/>
                    <a:pt x="64" y="33"/>
                  </a:cubicBezTo>
                  <a:cubicBezTo>
                    <a:pt x="60" y="32"/>
                    <a:pt x="55" y="32"/>
                    <a:pt x="51" y="33"/>
                  </a:cubicBezTo>
                  <a:cubicBezTo>
                    <a:pt x="47" y="33"/>
                    <a:pt x="43" y="36"/>
                    <a:pt x="42" y="41"/>
                  </a:cubicBezTo>
                  <a:cubicBezTo>
                    <a:pt x="41" y="44"/>
                    <a:pt x="41" y="47"/>
                    <a:pt x="41" y="50"/>
                  </a:cubicBezTo>
                  <a:cubicBezTo>
                    <a:pt x="41" y="52"/>
                    <a:pt x="42" y="53"/>
                    <a:pt x="44" y="53"/>
                  </a:cubicBezTo>
                  <a:cubicBezTo>
                    <a:pt x="48" y="53"/>
                    <a:pt x="53" y="53"/>
                    <a:pt x="5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4E8346A-5845-48F2-9C79-A14484223B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50875" y="2518378"/>
              <a:ext cx="309562" cy="360363"/>
            </a:xfrm>
            <a:custGeom>
              <a:avLst/>
              <a:gdLst>
                <a:gd name="T0" fmla="*/ 119 w 119"/>
                <a:gd name="T1" fmla="*/ 68 h 137"/>
                <a:gd name="T2" fmla="*/ 117 w 119"/>
                <a:gd name="T3" fmla="*/ 95 h 137"/>
                <a:gd name="T4" fmla="*/ 82 w 119"/>
                <a:gd name="T5" fmla="*/ 133 h 137"/>
                <a:gd name="T6" fmla="*/ 33 w 119"/>
                <a:gd name="T7" fmla="*/ 132 h 137"/>
                <a:gd name="T8" fmla="*/ 2 w 119"/>
                <a:gd name="T9" fmla="*/ 95 h 137"/>
                <a:gd name="T10" fmla="*/ 1 w 119"/>
                <a:gd name="T11" fmla="*/ 75 h 137"/>
                <a:gd name="T12" fmla="*/ 1 w 119"/>
                <a:gd name="T13" fmla="*/ 46 h 137"/>
                <a:gd name="T14" fmla="*/ 39 w 119"/>
                <a:gd name="T15" fmla="*/ 3 h 137"/>
                <a:gd name="T16" fmla="*/ 87 w 119"/>
                <a:gd name="T17" fmla="*/ 5 h 137"/>
                <a:gd name="T18" fmla="*/ 117 w 119"/>
                <a:gd name="T19" fmla="*/ 41 h 137"/>
                <a:gd name="T20" fmla="*/ 119 w 119"/>
                <a:gd name="T21" fmla="*/ 68 h 137"/>
                <a:gd name="T22" fmla="*/ 77 w 119"/>
                <a:gd name="T23" fmla="*/ 68 h 137"/>
                <a:gd name="T24" fmla="*/ 77 w 119"/>
                <a:gd name="T25" fmla="*/ 68 h 137"/>
                <a:gd name="T26" fmla="*/ 77 w 119"/>
                <a:gd name="T27" fmla="*/ 49 h 137"/>
                <a:gd name="T28" fmla="*/ 67 w 119"/>
                <a:gd name="T29" fmla="*/ 36 h 137"/>
                <a:gd name="T30" fmla="*/ 53 w 119"/>
                <a:gd name="T31" fmla="*/ 36 h 137"/>
                <a:gd name="T32" fmla="*/ 42 w 119"/>
                <a:gd name="T33" fmla="*/ 49 h 137"/>
                <a:gd name="T34" fmla="*/ 42 w 119"/>
                <a:gd name="T35" fmla="*/ 88 h 137"/>
                <a:gd name="T36" fmla="*/ 52 w 119"/>
                <a:gd name="T37" fmla="*/ 100 h 137"/>
                <a:gd name="T38" fmla="*/ 63 w 119"/>
                <a:gd name="T39" fmla="*/ 101 h 137"/>
                <a:gd name="T40" fmla="*/ 77 w 119"/>
                <a:gd name="T41" fmla="*/ 86 h 137"/>
                <a:gd name="T42" fmla="*/ 77 w 119"/>
                <a:gd name="T43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" h="137">
                  <a:moveTo>
                    <a:pt x="119" y="68"/>
                  </a:moveTo>
                  <a:cubicBezTo>
                    <a:pt x="118" y="77"/>
                    <a:pt x="118" y="86"/>
                    <a:pt x="117" y="95"/>
                  </a:cubicBezTo>
                  <a:cubicBezTo>
                    <a:pt x="114" y="115"/>
                    <a:pt x="102" y="128"/>
                    <a:pt x="82" y="133"/>
                  </a:cubicBezTo>
                  <a:cubicBezTo>
                    <a:pt x="65" y="137"/>
                    <a:pt x="49" y="137"/>
                    <a:pt x="33" y="132"/>
                  </a:cubicBezTo>
                  <a:cubicBezTo>
                    <a:pt x="15" y="126"/>
                    <a:pt x="5" y="114"/>
                    <a:pt x="2" y="95"/>
                  </a:cubicBezTo>
                  <a:cubicBezTo>
                    <a:pt x="1" y="89"/>
                    <a:pt x="1" y="82"/>
                    <a:pt x="1" y="75"/>
                  </a:cubicBezTo>
                  <a:cubicBezTo>
                    <a:pt x="1" y="65"/>
                    <a:pt x="0" y="55"/>
                    <a:pt x="1" y="46"/>
                  </a:cubicBezTo>
                  <a:cubicBezTo>
                    <a:pt x="3" y="22"/>
                    <a:pt x="16" y="8"/>
                    <a:pt x="39" y="3"/>
                  </a:cubicBezTo>
                  <a:cubicBezTo>
                    <a:pt x="55" y="0"/>
                    <a:pt x="71" y="0"/>
                    <a:pt x="87" y="5"/>
                  </a:cubicBezTo>
                  <a:cubicBezTo>
                    <a:pt x="104" y="11"/>
                    <a:pt x="114" y="23"/>
                    <a:pt x="117" y="41"/>
                  </a:cubicBezTo>
                  <a:cubicBezTo>
                    <a:pt x="118" y="50"/>
                    <a:pt x="118" y="59"/>
                    <a:pt x="119" y="68"/>
                  </a:cubicBezTo>
                  <a:close/>
                  <a:moveTo>
                    <a:pt x="77" y="68"/>
                  </a:moveTo>
                  <a:cubicBezTo>
                    <a:pt x="77" y="68"/>
                    <a:pt x="77" y="68"/>
                    <a:pt x="77" y="68"/>
                  </a:cubicBezTo>
                  <a:cubicBezTo>
                    <a:pt x="77" y="62"/>
                    <a:pt x="77" y="56"/>
                    <a:pt x="77" y="49"/>
                  </a:cubicBezTo>
                  <a:cubicBezTo>
                    <a:pt x="77" y="43"/>
                    <a:pt x="73" y="38"/>
                    <a:pt x="67" y="36"/>
                  </a:cubicBezTo>
                  <a:cubicBezTo>
                    <a:pt x="63" y="35"/>
                    <a:pt x="58" y="35"/>
                    <a:pt x="53" y="36"/>
                  </a:cubicBezTo>
                  <a:cubicBezTo>
                    <a:pt x="46" y="38"/>
                    <a:pt x="42" y="42"/>
                    <a:pt x="42" y="49"/>
                  </a:cubicBezTo>
                  <a:cubicBezTo>
                    <a:pt x="41" y="62"/>
                    <a:pt x="41" y="75"/>
                    <a:pt x="42" y="88"/>
                  </a:cubicBezTo>
                  <a:cubicBezTo>
                    <a:pt x="42" y="94"/>
                    <a:pt x="46" y="99"/>
                    <a:pt x="52" y="100"/>
                  </a:cubicBezTo>
                  <a:cubicBezTo>
                    <a:pt x="55" y="101"/>
                    <a:pt x="59" y="102"/>
                    <a:pt x="63" y="101"/>
                  </a:cubicBezTo>
                  <a:cubicBezTo>
                    <a:pt x="72" y="101"/>
                    <a:pt x="77" y="95"/>
                    <a:pt x="77" y="86"/>
                  </a:cubicBezTo>
                  <a:cubicBezTo>
                    <a:pt x="77" y="80"/>
                    <a:pt x="77" y="74"/>
                    <a:pt x="77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9BBC7E3-49A4-4F1F-8304-944832D48F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982662" y="2518378"/>
              <a:ext cx="306387" cy="360363"/>
            </a:xfrm>
            <a:custGeom>
              <a:avLst/>
              <a:gdLst>
                <a:gd name="T0" fmla="*/ 118 w 118"/>
                <a:gd name="T1" fmla="*/ 70 h 137"/>
                <a:gd name="T2" fmla="*/ 116 w 118"/>
                <a:gd name="T3" fmla="*/ 97 h 137"/>
                <a:gd name="T4" fmla="*/ 81 w 118"/>
                <a:gd name="T5" fmla="*/ 133 h 137"/>
                <a:gd name="T6" fmla="*/ 34 w 118"/>
                <a:gd name="T7" fmla="*/ 132 h 137"/>
                <a:gd name="T8" fmla="*/ 1 w 118"/>
                <a:gd name="T9" fmla="*/ 96 h 137"/>
                <a:gd name="T10" fmla="*/ 0 w 118"/>
                <a:gd name="T11" fmla="*/ 82 h 137"/>
                <a:gd name="T12" fmla="*/ 0 w 118"/>
                <a:gd name="T13" fmla="*/ 50 h 137"/>
                <a:gd name="T14" fmla="*/ 16 w 118"/>
                <a:gd name="T15" fmla="*/ 14 h 137"/>
                <a:gd name="T16" fmla="*/ 41 w 118"/>
                <a:gd name="T17" fmla="*/ 3 h 137"/>
                <a:gd name="T18" fmla="*/ 88 w 118"/>
                <a:gd name="T19" fmla="*/ 6 h 137"/>
                <a:gd name="T20" fmla="*/ 116 w 118"/>
                <a:gd name="T21" fmla="*/ 41 h 137"/>
                <a:gd name="T22" fmla="*/ 118 w 118"/>
                <a:gd name="T23" fmla="*/ 70 h 137"/>
                <a:gd name="T24" fmla="*/ 41 w 118"/>
                <a:gd name="T25" fmla="*/ 68 h 137"/>
                <a:gd name="T26" fmla="*/ 41 w 118"/>
                <a:gd name="T27" fmla="*/ 68 h 137"/>
                <a:gd name="T28" fmla="*/ 41 w 118"/>
                <a:gd name="T29" fmla="*/ 86 h 137"/>
                <a:gd name="T30" fmla="*/ 41 w 118"/>
                <a:gd name="T31" fmla="*/ 88 h 137"/>
                <a:gd name="T32" fmla="*/ 51 w 118"/>
                <a:gd name="T33" fmla="*/ 100 h 137"/>
                <a:gd name="T34" fmla="*/ 63 w 118"/>
                <a:gd name="T35" fmla="*/ 101 h 137"/>
                <a:gd name="T36" fmla="*/ 77 w 118"/>
                <a:gd name="T37" fmla="*/ 87 h 137"/>
                <a:gd name="T38" fmla="*/ 77 w 118"/>
                <a:gd name="T39" fmla="*/ 50 h 137"/>
                <a:gd name="T40" fmla="*/ 66 w 118"/>
                <a:gd name="T41" fmla="*/ 36 h 137"/>
                <a:gd name="T42" fmla="*/ 51 w 118"/>
                <a:gd name="T43" fmla="*/ 36 h 137"/>
                <a:gd name="T44" fmla="*/ 41 w 118"/>
                <a:gd name="T45" fmla="*/ 49 h 137"/>
                <a:gd name="T46" fmla="*/ 41 w 118"/>
                <a:gd name="T47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137">
                  <a:moveTo>
                    <a:pt x="118" y="70"/>
                  </a:moveTo>
                  <a:cubicBezTo>
                    <a:pt x="118" y="78"/>
                    <a:pt x="118" y="88"/>
                    <a:pt x="116" y="97"/>
                  </a:cubicBezTo>
                  <a:cubicBezTo>
                    <a:pt x="113" y="117"/>
                    <a:pt x="100" y="129"/>
                    <a:pt x="81" y="133"/>
                  </a:cubicBezTo>
                  <a:cubicBezTo>
                    <a:pt x="65" y="137"/>
                    <a:pt x="49" y="137"/>
                    <a:pt x="34" y="132"/>
                  </a:cubicBezTo>
                  <a:cubicBezTo>
                    <a:pt x="16" y="127"/>
                    <a:pt x="5" y="115"/>
                    <a:pt x="1" y="96"/>
                  </a:cubicBezTo>
                  <a:cubicBezTo>
                    <a:pt x="1" y="92"/>
                    <a:pt x="0" y="87"/>
                    <a:pt x="0" y="82"/>
                  </a:cubicBezTo>
                  <a:cubicBezTo>
                    <a:pt x="0" y="71"/>
                    <a:pt x="0" y="61"/>
                    <a:pt x="0" y="50"/>
                  </a:cubicBezTo>
                  <a:cubicBezTo>
                    <a:pt x="1" y="36"/>
                    <a:pt x="5" y="23"/>
                    <a:pt x="16" y="14"/>
                  </a:cubicBezTo>
                  <a:cubicBezTo>
                    <a:pt x="23" y="7"/>
                    <a:pt x="32" y="4"/>
                    <a:pt x="41" y="3"/>
                  </a:cubicBezTo>
                  <a:cubicBezTo>
                    <a:pt x="57" y="0"/>
                    <a:pt x="73" y="0"/>
                    <a:pt x="88" y="6"/>
                  </a:cubicBezTo>
                  <a:cubicBezTo>
                    <a:pt x="105" y="12"/>
                    <a:pt x="114" y="24"/>
                    <a:pt x="116" y="41"/>
                  </a:cubicBezTo>
                  <a:cubicBezTo>
                    <a:pt x="118" y="50"/>
                    <a:pt x="118" y="59"/>
                    <a:pt x="118" y="70"/>
                  </a:cubicBezTo>
                  <a:close/>
                  <a:moveTo>
                    <a:pt x="41" y="68"/>
                  </a:moveTo>
                  <a:cubicBezTo>
                    <a:pt x="41" y="68"/>
                    <a:pt x="41" y="68"/>
                    <a:pt x="41" y="68"/>
                  </a:cubicBezTo>
                  <a:cubicBezTo>
                    <a:pt x="41" y="74"/>
                    <a:pt x="41" y="80"/>
                    <a:pt x="41" y="86"/>
                  </a:cubicBezTo>
                  <a:cubicBezTo>
                    <a:pt x="41" y="87"/>
                    <a:pt x="41" y="87"/>
                    <a:pt x="41" y="88"/>
                  </a:cubicBezTo>
                  <a:cubicBezTo>
                    <a:pt x="42" y="94"/>
                    <a:pt x="45" y="99"/>
                    <a:pt x="51" y="100"/>
                  </a:cubicBezTo>
                  <a:cubicBezTo>
                    <a:pt x="55" y="101"/>
                    <a:pt x="59" y="102"/>
                    <a:pt x="63" y="101"/>
                  </a:cubicBezTo>
                  <a:cubicBezTo>
                    <a:pt x="71" y="101"/>
                    <a:pt x="77" y="95"/>
                    <a:pt x="77" y="87"/>
                  </a:cubicBezTo>
                  <a:cubicBezTo>
                    <a:pt x="77" y="75"/>
                    <a:pt x="77" y="62"/>
                    <a:pt x="77" y="50"/>
                  </a:cubicBezTo>
                  <a:cubicBezTo>
                    <a:pt x="77" y="43"/>
                    <a:pt x="73" y="38"/>
                    <a:pt x="66" y="36"/>
                  </a:cubicBezTo>
                  <a:cubicBezTo>
                    <a:pt x="61" y="35"/>
                    <a:pt x="56" y="35"/>
                    <a:pt x="51" y="36"/>
                  </a:cubicBezTo>
                  <a:cubicBezTo>
                    <a:pt x="45" y="38"/>
                    <a:pt x="41" y="42"/>
                    <a:pt x="41" y="49"/>
                  </a:cubicBezTo>
                  <a:cubicBezTo>
                    <a:pt x="41" y="55"/>
                    <a:pt x="41" y="62"/>
                    <a:pt x="41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958D7FE7-C821-4A25-B5B6-38BCFA41B7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262187" y="2526315"/>
              <a:ext cx="288925" cy="352425"/>
            </a:xfrm>
            <a:custGeom>
              <a:avLst/>
              <a:gdLst>
                <a:gd name="T0" fmla="*/ 76 w 111"/>
                <a:gd name="T1" fmla="*/ 124 h 134"/>
                <a:gd name="T2" fmla="*/ 53 w 111"/>
                <a:gd name="T3" fmla="*/ 131 h 134"/>
                <a:gd name="T4" fmla="*/ 26 w 111"/>
                <a:gd name="T5" fmla="*/ 131 h 134"/>
                <a:gd name="T6" fmla="*/ 1 w 111"/>
                <a:gd name="T7" fmla="*/ 103 h 134"/>
                <a:gd name="T8" fmla="*/ 1 w 111"/>
                <a:gd name="T9" fmla="*/ 82 h 134"/>
                <a:gd name="T10" fmla="*/ 25 w 111"/>
                <a:gd name="T11" fmla="*/ 59 h 134"/>
                <a:gd name="T12" fmla="*/ 43 w 111"/>
                <a:gd name="T13" fmla="*/ 57 h 134"/>
                <a:gd name="T14" fmla="*/ 67 w 111"/>
                <a:gd name="T15" fmla="*/ 57 h 134"/>
                <a:gd name="T16" fmla="*/ 70 w 111"/>
                <a:gd name="T17" fmla="*/ 54 h 134"/>
                <a:gd name="T18" fmla="*/ 70 w 111"/>
                <a:gd name="T19" fmla="*/ 48 h 134"/>
                <a:gd name="T20" fmla="*/ 57 w 111"/>
                <a:gd name="T21" fmla="*/ 34 h 134"/>
                <a:gd name="T22" fmla="*/ 18 w 111"/>
                <a:gd name="T23" fmla="*/ 34 h 134"/>
                <a:gd name="T24" fmla="*/ 14 w 111"/>
                <a:gd name="T25" fmla="*/ 34 h 134"/>
                <a:gd name="T26" fmla="*/ 14 w 111"/>
                <a:gd name="T27" fmla="*/ 25 h 134"/>
                <a:gd name="T28" fmla="*/ 17 w 111"/>
                <a:gd name="T29" fmla="*/ 2 h 134"/>
                <a:gd name="T30" fmla="*/ 19 w 111"/>
                <a:gd name="T31" fmla="*/ 0 h 134"/>
                <a:gd name="T32" fmla="*/ 70 w 111"/>
                <a:gd name="T33" fmla="*/ 1 h 134"/>
                <a:gd name="T34" fmla="*/ 86 w 111"/>
                <a:gd name="T35" fmla="*/ 4 h 134"/>
                <a:gd name="T36" fmla="*/ 110 w 111"/>
                <a:gd name="T37" fmla="*/ 33 h 134"/>
                <a:gd name="T38" fmla="*/ 111 w 111"/>
                <a:gd name="T39" fmla="*/ 51 h 134"/>
                <a:gd name="T40" fmla="*/ 111 w 111"/>
                <a:gd name="T41" fmla="*/ 128 h 134"/>
                <a:gd name="T42" fmla="*/ 108 w 111"/>
                <a:gd name="T43" fmla="*/ 131 h 134"/>
                <a:gd name="T44" fmla="*/ 80 w 111"/>
                <a:gd name="T45" fmla="*/ 131 h 134"/>
                <a:gd name="T46" fmla="*/ 77 w 111"/>
                <a:gd name="T47" fmla="*/ 128 h 134"/>
                <a:gd name="T48" fmla="*/ 76 w 111"/>
                <a:gd name="T49" fmla="*/ 124 h 134"/>
                <a:gd name="T50" fmla="*/ 58 w 111"/>
                <a:gd name="T51" fmla="*/ 84 h 134"/>
                <a:gd name="T52" fmla="*/ 58 w 111"/>
                <a:gd name="T53" fmla="*/ 84 h 134"/>
                <a:gd name="T54" fmla="*/ 49 w 111"/>
                <a:gd name="T55" fmla="*/ 84 h 134"/>
                <a:gd name="T56" fmla="*/ 41 w 111"/>
                <a:gd name="T57" fmla="*/ 93 h 134"/>
                <a:gd name="T58" fmla="*/ 51 w 111"/>
                <a:gd name="T59" fmla="*/ 103 h 134"/>
                <a:gd name="T60" fmla="*/ 69 w 111"/>
                <a:gd name="T61" fmla="*/ 99 h 134"/>
                <a:gd name="T62" fmla="*/ 70 w 111"/>
                <a:gd name="T63" fmla="*/ 96 h 134"/>
                <a:gd name="T64" fmla="*/ 70 w 111"/>
                <a:gd name="T65" fmla="*/ 87 h 134"/>
                <a:gd name="T66" fmla="*/ 68 w 111"/>
                <a:gd name="T67" fmla="*/ 84 h 134"/>
                <a:gd name="T68" fmla="*/ 58 w 111"/>
                <a:gd name="T69" fmla="*/ 8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1" h="134">
                  <a:moveTo>
                    <a:pt x="76" y="124"/>
                  </a:moveTo>
                  <a:cubicBezTo>
                    <a:pt x="68" y="126"/>
                    <a:pt x="61" y="129"/>
                    <a:pt x="53" y="131"/>
                  </a:cubicBezTo>
                  <a:cubicBezTo>
                    <a:pt x="44" y="133"/>
                    <a:pt x="35" y="134"/>
                    <a:pt x="26" y="131"/>
                  </a:cubicBezTo>
                  <a:cubicBezTo>
                    <a:pt x="12" y="127"/>
                    <a:pt x="4" y="117"/>
                    <a:pt x="1" y="103"/>
                  </a:cubicBezTo>
                  <a:cubicBezTo>
                    <a:pt x="0" y="96"/>
                    <a:pt x="0" y="89"/>
                    <a:pt x="1" y="82"/>
                  </a:cubicBezTo>
                  <a:cubicBezTo>
                    <a:pt x="4" y="69"/>
                    <a:pt x="12" y="61"/>
                    <a:pt x="25" y="59"/>
                  </a:cubicBezTo>
                  <a:cubicBezTo>
                    <a:pt x="31" y="57"/>
                    <a:pt x="37" y="57"/>
                    <a:pt x="43" y="57"/>
                  </a:cubicBezTo>
                  <a:cubicBezTo>
                    <a:pt x="51" y="56"/>
                    <a:pt x="59" y="57"/>
                    <a:pt x="67" y="57"/>
                  </a:cubicBezTo>
                  <a:cubicBezTo>
                    <a:pt x="70" y="57"/>
                    <a:pt x="71" y="56"/>
                    <a:pt x="70" y="54"/>
                  </a:cubicBezTo>
                  <a:cubicBezTo>
                    <a:pt x="70" y="52"/>
                    <a:pt x="70" y="50"/>
                    <a:pt x="70" y="48"/>
                  </a:cubicBezTo>
                  <a:cubicBezTo>
                    <a:pt x="70" y="37"/>
                    <a:pt x="65" y="35"/>
                    <a:pt x="57" y="34"/>
                  </a:cubicBezTo>
                  <a:cubicBezTo>
                    <a:pt x="44" y="34"/>
                    <a:pt x="31" y="34"/>
                    <a:pt x="18" y="34"/>
                  </a:cubicBezTo>
                  <a:cubicBezTo>
                    <a:pt x="16" y="34"/>
                    <a:pt x="15" y="34"/>
                    <a:pt x="14" y="34"/>
                  </a:cubicBezTo>
                  <a:cubicBezTo>
                    <a:pt x="14" y="31"/>
                    <a:pt x="14" y="28"/>
                    <a:pt x="14" y="25"/>
                  </a:cubicBezTo>
                  <a:cubicBezTo>
                    <a:pt x="15" y="17"/>
                    <a:pt x="16" y="9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36" y="0"/>
                    <a:pt x="53" y="0"/>
                    <a:pt x="70" y="1"/>
                  </a:cubicBezTo>
                  <a:cubicBezTo>
                    <a:pt x="75" y="1"/>
                    <a:pt x="81" y="2"/>
                    <a:pt x="86" y="4"/>
                  </a:cubicBezTo>
                  <a:cubicBezTo>
                    <a:pt x="101" y="8"/>
                    <a:pt x="108" y="18"/>
                    <a:pt x="110" y="33"/>
                  </a:cubicBezTo>
                  <a:cubicBezTo>
                    <a:pt x="111" y="39"/>
                    <a:pt x="111" y="45"/>
                    <a:pt x="111" y="51"/>
                  </a:cubicBezTo>
                  <a:cubicBezTo>
                    <a:pt x="111" y="76"/>
                    <a:pt x="111" y="102"/>
                    <a:pt x="111" y="128"/>
                  </a:cubicBezTo>
                  <a:cubicBezTo>
                    <a:pt x="111" y="131"/>
                    <a:pt x="111" y="131"/>
                    <a:pt x="108" y="131"/>
                  </a:cubicBezTo>
                  <a:cubicBezTo>
                    <a:pt x="99" y="131"/>
                    <a:pt x="90" y="131"/>
                    <a:pt x="80" y="131"/>
                  </a:cubicBezTo>
                  <a:cubicBezTo>
                    <a:pt x="78" y="131"/>
                    <a:pt x="77" y="130"/>
                    <a:pt x="77" y="128"/>
                  </a:cubicBezTo>
                  <a:cubicBezTo>
                    <a:pt x="76" y="126"/>
                    <a:pt x="76" y="125"/>
                    <a:pt x="76" y="124"/>
                  </a:cubicBezTo>
                  <a:close/>
                  <a:moveTo>
                    <a:pt x="58" y="84"/>
                  </a:moveTo>
                  <a:cubicBezTo>
                    <a:pt x="58" y="84"/>
                    <a:pt x="58" y="84"/>
                    <a:pt x="58" y="84"/>
                  </a:cubicBezTo>
                  <a:cubicBezTo>
                    <a:pt x="55" y="84"/>
                    <a:pt x="52" y="84"/>
                    <a:pt x="49" y="84"/>
                  </a:cubicBezTo>
                  <a:cubicBezTo>
                    <a:pt x="43" y="85"/>
                    <a:pt x="41" y="87"/>
                    <a:pt x="41" y="93"/>
                  </a:cubicBezTo>
                  <a:cubicBezTo>
                    <a:pt x="41" y="100"/>
                    <a:pt x="44" y="103"/>
                    <a:pt x="51" y="103"/>
                  </a:cubicBezTo>
                  <a:cubicBezTo>
                    <a:pt x="57" y="104"/>
                    <a:pt x="63" y="102"/>
                    <a:pt x="69" y="99"/>
                  </a:cubicBezTo>
                  <a:cubicBezTo>
                    <a:pt x="70" y="98"/>
                    <a:pt x="70" y="97"/>
                    <a:pt x="70" y="96"/>
                  </a:cubicBezTo>
                  <a:cubicBezTo>
                    <a:pt x="71" y="93"/>
                    <a:pt x="70" y="90"/>
                    <a:pt x="70" y="87"/>
                  </a:cubicBezTo>
                  <a:cubicBezTo>
                    <a:pt x="71" y="85"/>
                    <a:pt x="70" y="84"/>
                    <a:pt x="68" y="84"/>
                  </a:cubicBezTo>
                  <a:cubicBezTo>
                    <a:pt x="65" y="84"/>
                    <a:pt x="62" y="84"/>
                    <a:pt x="58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F8EB0BF-02B3-48DE-9930-1FF9EED29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487612" y="2358040"/>
              <a:ext cx="236537" cy="512763"/>
            </a:xfrm>
            <a:custGeom>
              <a:avLst/>
              <a:gdLst>
                <a:gd name="T0" fmla="*/ 91 w 91"/>
                <a:gd name="T1" fmla="*/ 0 h 195"/>
                <a:gd name="T2" fmla="*/ 91 w 91"/>
                <a:gd name="T3" fmla="*/ 23 h 195"/>
                <a:gd name="T4" fmla="*/ 91 w 91"/>
                <a:gd name="T5" fmla="*/ 32 h 195"/>
                <a:gd name="T6" fmla="*/ 89 w 91"/>
                <a:gd name="T7" fmla="*/ 34 h 195"/>
                <a:gd name="T8" fmla="*/ 73 w 91"/>
                <a:gd name="T9" fmla="*/ 35 h 195"/>
                <a:gd name="T10" fmla="*/ 67 w 91"/>
                <a:gd name="T11" fmla="*/ 35 h 195"/>
                <a:gd name="T12" fmla="*/ 62 w 91"/>
                <a:gd name="T13" fmla="*/ 42 h 195"/>
                <a:gd name="T14" fmla="*/ 62 w 91"/>
                <a:gd name="T15" fmla="*/ 64 h 195"/>
                <a:gd name="T16" fmla="*/ 91 w 91"/>
                <a:gd name="T17" fmla="*/ 64 h 195"/>
                <a:gd name="T18" fmla="*/ 90 w 91"/>
                <a:gd name="T19" fmla="*/ 79 h 195"/>
                <a:gd name="T20" fmla="*/ 88 w 91"/>
                <a:gd name="T21" fmla="*/ 95 h 195"/>
                <a:gd name="T22" fmla="*/ 85 w 91"/>
                <a:gd name="T23" fmla="*/ 98 h 195"/>
                <a:gd name="T24" fmla="*/ 61 w 91"/>
                <a:gd name="T25" fmla="*/ 98 h 195"/>
                <a:gd name="T26" fmla="*/ 61 w 91"/>
                <a:gd name="T27" fmla="*/ 195 h 195"/>
                <a:gd name="T28" fmla="*/ 21 w 91"/>
                <a:gd name="T29" fmla="*/ 195 h 195"/>
                <a:gd name="T30" fmla="*/ 20 w 91"/>
                <a:gd name="T31" fmla="*/ 191 h 195"/>
                <a:gd name="T32" fmla="*/ 20 w 91"/>
                <a:gd name="T33" fmla="*/ 101 h 195"/>
                <a:gd name="T34" fmla="*/ 17 w 91"/>
                <a:gd name="T35" fmla="*/ 98 h 195"/>
                <a:gd name="T36" fmla="*/ 0 w 91"/>
                <a:gd name="T37" fmla="*/ 98 h 195"/>
                <a:gd name="T38" fmla="*/ 0 w 91"/>
                <a:gd name="T39" fmla="*/ 94 h 195"/>
                <a:gd name="T40" fmla="*/ 0 w 91"/>
                <a:gd name="T41" fmla="*/ 68 h 195"/>
                <a:gd name="T42" fmla="*/ 5 w 91"/>
                <a:gd name="T43" fmla="*/ 64 h 195"/>
                <a:gd name="T44" fmla="*/ 18 w 91"/>
                <a:gd name="T45" fmla="*/ 64 h 195"/>
                <a:gd name="T46" fmla="*/ 20 w 91"/>
                <a:gd name="T47" fmla="*/ 61 h 195"/>
                <a:gd name="T48" fmla="*/ 21 w 91"/>
                <a:gd name="T49" fmla="*/ 37 h 195"/>
                <a:gd name="T50" fmla="*/ 32 w 91"/>
                <a:gd name="T51" fmla="*/ 10 h 195"/>
                <a:gd name="T52" fmla="*/ 52 w 91"/>
                <a:gd name="T53" fmla="*/ 1 h 195"/>
                <a:gd name="T54" fmla="*/ 91 w 91"/>
                <a:gd name="T55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195">
                  <a:moveTo>
                    <a:pt x="91" y="0"/>
                  </a:moveTo>
                  <a:cubicBezTo>
                    <a:pt x="91" y="8"/>
                    <a:pt x="91" y="15"/>
                    <a:pt x="91" y="23"/>
                  </a:cubicBezTo>
                  <a:cubicBezTo>
                    <a:pt x="91" y="26"/>
                    <a:pt x="91" y="29"/>
                    <a:pt x="91" y="32"/>
                  </a:cubicBezTo>
                  <a:cubicBezTo>
                    <a:pt x="91" y="34"/>
                    <a:pt x="91" y="35"/>
                    <a:pt x="89" y="34"/>
                  </a:cubicBezTo>
                  <a:cubicBezTo>
                    <a:pt x="83" y="34"/>
                    <a:pt x="78" y="34"/>
                    <a:pt x="73" y="35"/>
                  </a:cubicBezTo>
                  <a:cubicBezTo>
                    <a:pt x="71" y="35"/>
                    <a:pt x="69" y="35"/>
                    <a:pt x="67" y="35"/>
                  </a:cubicBezTo>
                  <a:cubicBezTo>
                    <a:pt x="64" y="36"/>
                    <a:pt x="62" y="38"/>
                    <a:pt x="62" y="42"/>
                  </a:cubicBezTo>
                  <a:cubicBezTo>
                    <a:pt x="61" y="49"/>
                    <a:pt x="62" y="56"/>
                    <a:pt x="62" y="64"/>
                  </a:cubicBezTo>
                  <a:cubicBezTo>
                    <a:pt x="71" y="64"/>
                    <a:pt x="81" y="64"/>
                    <a:pt x="91" y="64"/>
                  </a:cubicBezTo>
                  <a:cubicBezTo>
                    <a:pt x="91" y="69"/>
                    <a:pt x="90" y="74"/>
                    <a:pt x="90" y="79"/>
                  </a:cubicBezTo>
                  <a:cubicBezTo>
                    <a:pt x="89" y="84"/>
                    <a:pt x="89" y="89"/>
                    <a:pt x="88" y="95"/>
                  </a:cubicBezTo>
                  <a:cubicBezTo>
                    <a:pt x="88" y="97"/>
                    <a:pt x="88" y="98"/>
                    <a:pt x="85" y="98"/>
                  </a:cubicBezTo>
                  <a:cubicBezTo>
                    <a:pt x="77" y="98"/>
                    <a:pt x="69" y="98"/>
                    <a:pt x="61" y="98"/>
                  </a:cubicBezTo>
                  <a:cubicBezTo>
                    <a:pt x="61" y="130"/>
                    <a:pt x="61" y="162"/>
                    <a:pt x="61" y="195"/>
                  </a:cubicBezTo>
                  <a:cubicBezTo>
                    <a:pt x="48" y="195"/>
                    <a:pt x="34" y="195"/>
                    <a:pt x="21" y="195"/>
                  </a:cubicBezTo>
                  <a:cubicBezTo>
                    <a:pt x="20" y="193"/>
                    <a:pt x="20" y="192"/>
                    <a:pt x="20" y="191"/>
                  </a:cubicBezTo>
                  <a:cubicBezTo>
                    <a:pt x="20" y="161"/>
                    <a:pt x="20" y="131"/>
                    <a:pt x="20" y="101"/>
                  </a:cubicBezTo>
                  <a:cubicBezTo>
                    <a:pt x="20" y="99"/>
                    <a:pt x="20" y="98"/>
                    <a:pt x="17" y="98"/>
                  </a:cubicBezTo>
                  <a:cubicBezTo>
                    <a:pt x="12" y="98"/>
                    <a:pt x="6" y="98"/>
                    <a:pt x="0" y="98"/>
                  </a:cubicBezTo>
                  <a:cubicBezTo>
                    <a:pt x="0" y="96"/>
                    <a:pt x="0" y="95"/>
                    <a:pt x="0" y="94"/>
                  </a:cubicBezTo>
                  <a:cubicBezTo>
                    <a:pt x="0" y="86"/>
                    <a:pt x="0" y="77"/>
                    <a:pt x="0" y="68"/>
                  </a:cubicBezTo>
                  <a:cubicBezTo>
                    <a:pt x="0" y="63"/>
                    <a:pt x="0" y="64"/>
                    <a:pt x="5" y="64"/>
                  </a:cubicBezTo>
                  <a:cubicBezTo>
                    <a:pt x="9" y="64"/>
                    <a:pt x="13" y="64"/>
                    <a:pt x="18" y="64"/>
                  </a:cubicBezTo>
                  <a:cubicBezTo>
                    <a:pt x="20" y="64"/>
                    <a:pt x="20" y="63"/>
                    <a:pt x="20" y="61"/>
                  </a:cubicBezTo>
                  <a:cubicBezTo>
                    <a:pt x="20" y="53"/>
                    <a:pt x="20" y="45"/>
                    <a:pt x="21" y="37"/>
                  </a:cubicBezTo>
                  <a:cubicBezTo>
                    <a:pt x="21" y="27"/>
                    <a:pt x="24" y="18"/>
                    <a:pt x="32" y="10"/>
                  </a:cubicBezTo>
                  <a:cubicBezTo>
                    <a:pt x="37" y="5"/>
                    <a:pt x="44" y="2"/>
                    <a:pt x="52" y="1"/>
                  </a:cubicBezTo>
                  <a:cubicBezTo>
                    <a:pt x="65" y="0"/>
                    <a:pt x="78" y="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73E75170-53B9-494C-B236-F40F225CF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39925" y="2518378"/>
              <a:ext cx="261937" cy="357188"/>
            </a:xfrm>
            <a:custGeom>
              <a:avLst/>
              <a:gdLst>
                <a:gd name="T0" fmla="*/ 101 w 101"/>
                <a:gd name="T1" fmla="*/ 39 h 136"/>
                <a:gd name="T2" fmla="*/ 83 w 101"/>
                <a:gd name="T3" fmla="*/ 37 h 136"/>
                <a:gd name="T4" fmla="*/ 52 w 101"/>
                <a:gd name="T5" fmla="*/ 36 h 136"/>
                <a:gd name="T6" fmla="*/ 41 w 101"/>
                <a:gd name="T7" fmla="*/ 48 h 136"/>
                <a:gd name="T8" fmla="*/ 41 w 101"/>
                <a:gd name="T9" fmla="*/ 89 h 136"/>
                <a:gd name="T10" fmla="*/ 51 w 101"/>
                <a:gd name="T11" fmla="*/ 100 h 136"/>
                <a:gd name="T12" fmla="*/ 74 w 101"/>
                <a:gd name="T13" fmla="*/ 101 h 136"/>
                <a:gd name="T14" fmla="*/ 99 w 101"/>
                <a:gd name="T15" fmla="*/ 98 h 136"/>
                <a:gd name="T16" fmla="*/ 101 w 101"/>
                <a:gd name="T17" fmla="*/ 98 h 136"/>
                <a:gd name="T18" fmla="*/ 101 w 101"/>
                <a:gd name="T19" fmla="*/ 100 h 136"/>
                <a:gd name="T20" fmla="*/ 101 w 101"/>
                <a:gd name="T21" fmla="*/ 128 h 136"/>
                <a:gd name="T22" fmla="*/ 99 w 101"/>
                <a:gd name="T23" fmla="*/ 131 h 136"/>
                <a:gd name="T24" fmla="*/ 53 w 101"/>
                <a:gd name="T25" fmla="*/ 135 h 136"/>
                <a:gd name="T26" fmla="*/ 16 w 101"/>
                <a:gd name="T27" fmla="*/ 122 h 136"/>
                <a:gd name="T28" fmla="*/ 1 w 101"/>
                <a:gd name="T29" fmla="*/ 92 h 136"/>
                <a:gd name="T30" fmla="*/ 0 w 101"/>
                <a:gd name="T31" fmla="*/ 49 h 136"/>
                <a:gd name="T32" fmla="*/ 23 w 101"/>
                <a:gd name="T33" fmla="*/ 10 h 136"/>
                <a:gd name="T34" fmla="*/ 49 w 101"/>
                <a:gd name="T35" fmla="*/ 2 h 136"/>
                <a:gd name="T36" fmla="*/ 99 w 101"/>
                <a:gd name="T37" fmla="*/ 6 h 136"/>
                <a:gd name="T38" fmla="*/ 101 w 101"/>
                <a:gd name="T39" fmla="*/ 8 h 136"/>
                <a:gd name="T40" fmla="*/ 101 w 101"/>
                <a:gd name="T41" fmla="*/ 3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36">
                  <a:moveTo>
                    <a:pt x="101" y="39"/>
                  </a:moveTo>
                  <a:cubicBezTo>
                    <a:pt x="95" y="38"/>
                    <a:pt x="89" y="37"/>
                    <a:pt x="83" y="37"/>
                  </a:cubicBezTo>
                  <a:cubicBezTo>
                    <a:pt x="72" y="35"/>
                    <a:pt x="62" y="34"/>
                    <a:pt x="52" y="36"/>
                  </a:cubicBezTo>
                  <a:cubicBezTo>
                    <a:pt x="45" y="38"/>
                    <a:pt x="41" y="42"/>
                    <a:pt x="41" y="48"/>
                  </a:cubicBezTo>
                  <a:cubicBezTo>
                    <a:pt x="41" y="62"/>
                    <a:pt x="41" y="75"/>
                    <a:pt x="41" y="89"/>
                  </a:cubicBezTo>
                  <a:cubicBezTo>
                    <a:pt x="41" y="95"/>
                    <a:pt x="45" y="99"/>
                    <a:pt x="51" y="100"/>
                  </a:cubicBezTo>
                  <a:cubicBezTo>
                    <a:pt x="59" y="101"/>
                    <a:pt x="66" y="102"/>
                    <a:pt x="74" y="101"/>
                  </a:cubicBezTo>
                  <a:cubicBezTo>
                    <a:pt x="82" y="101"/>
                    <a:pt x="90" y="99"/>
                    <a:pt x="99" y="98"/>
                  </a:cubicBezTo>
                  <a:cubicBezTo>
                    <a:pt x="99" y="98"/>
                    <a:pt x="100" y="98"/>
                    <a:pt x="101" y="98"/>
                  </a:cubicBezTo>
                  <a:cubicBezTo>
                    <a:pt x="101" y="98"/>
                    <a:pt x="101" y="99"/>
                    <a:pt x="101" y="100"/>
                  </a:cubicBezTo>
                  <a:cubicBezTo>
                    <a:pt x="101" y="109"/>
                    <a:pt x="101" y="119"/>
                    <a:pt x="101" y="128"/>
                  </a:cubicBezTo>
                  <a:cubicBezTo>
                    <a:pt x="101" y="130"/>
                    <a:pt x="101" y="131"/>
                    <a:pt x="99" y="131"/>
                  </a:cubicBezTo>
                  <a:cubicBezTo>
                    <a:pt x="84" y="134"/>
                    <a:pt x="68" y="136"/>
                    <a:pt x="53" y="135"/>
                  </a:cubicBezTo>
                  <a:cubicBezTo>
                    <a:pt x="39" y="135"/>
                    <a:pt x="26" y="131"/>
                    <a:pt x="16" y="122"/>
                  </a:cubicBezTo>
                  <a:cubicBezTo>
                    <a:pt x="7" y="114"/>
                    <a:pt x="2" y="104"/>
                    <a:pt x="1" y="92"/>
                  </a:cubicBezTo>
                  <a:cubicBezTo>
                    <a:pt x="0" y="78"/>
                    <a:pt x="0" y="63"/>
                    <a:pt x="0" y="49"/>
                  </a:cubicBezTo>
                  <a:cubicBezTo>
                    <a:pt x="1" y="33"/>
                    <a:pt x="8" y="19"/>
                    <a:pt x="23" y="10"/>
                  </a:cubicBezTo>
                  <a:cubicBezTo>
                    <a:pt x="31" y="5"/>
                    <a:pt x="40" y="3"/>
                    <a:pt x="49" y="2"/>
                  </a:cubicBezTo>
                  <a:cubicBezTo>
                    <a:pt x="66" y="0"/>
                    <a:pt x="82" y="2"/>
                    <a:pt x="99" y="6"/>
                  </a:cubicBezTo>
                  <a:cubicBezTo>
                    <a:pt x="100" y="6"/>
                    <a:pt x="101" y="7"/>
                    <a:pt x="101" y="8"/>
                  </a:cubicBezTo>
                  <a:cubicBezTo>
                    <a:pt x="101" y="18"/>
                    <a:pt x="101" y="29"/>
                    <a:pt x="101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3936CC-C2C3-4B6B-BA85-AB7CACC81B4D}"/>
              </a:ext>
            </a:extLst>
          </p:cNvPr>
          <p:cNvGrpSpPr/>
          <p:nvPr/>
        </p:nvGrpSpPr>
        <p:grpSpPr>
          <a:xfrm>
            <a:off x="6828224" y="1687357"/>
            <a:ext cx="1483429" cy="298558"/>
            <a:chOff x="-2220912" y="2922588"/>
            <a:chExt cx="2516188" cy="506413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5742EC2-2CF5-4036-8F13-EB9346C0B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20912" y="2922588"/>
              <a:ext cx="355600" cy="506413"/>
            </a:xfrm>
            <a:custGeom>
              <a:avLst/>
              <a:gdLst>
                <a:gd name="T0" fmla="*/ 191 w 329"/>
                <a:gd name="T1" fmla="*/ 465 h 465"/>
                <a:gd name="T2" fmla="*/ 0 w 329"/>
                <a:gd name="T3" fmla="*/ 274 h 465"/>
                <a:gd name="T4" fmla="*/ 1 w 329"/>
                <a:gd name="T5" fmla="*/ 54 h 465"/>
                <a:gd name="T6" fmla="*/ 56 w 329"/>
                <a:gd name="T7" fmla="*/ 0 h 465"/>
                <a:gd name="T8" fmla="*/ 110 w 329"/>
                <a:gd name="T9" fmla="*/ 54 h 465"/>
                <a:gd name="T10" fmla="*/ 110 w 329"/>
                <a:gd name="T11" fmla="*/ 136 h 465"/>
                <a:gd name="T12" fmla="*/ 247 w 329"/>
                <a:gd name="T13" fmla="*/ 136 h 465"/>
                <a:gd name="T14" fmla="*/ 302 w 329"/>
                <a:gd name="T15" fmla="*/ 191 h 465"/>
                <a:gd name="T16" fmla="*/ 247 w 329"/>
                <a:gd name="T17" fmla="*/ 246 h 465"/>
                <a:gd name="T18" fmla="*/ 110 w 329"/>
                <a:gd name="T19" fmla="*/ 246 h 465"/>
                <a:gd name="T20" fmla="*/ 110 w 329"/>
                <a:gd name="T21" fmla="*/ 273 h 465"/>
                <a:gd name="T22" fmla="*/ 192 w 329"/>
                <a:gd name="T23" fmla="*/ 355 h 465"/>
                <a:gd name="T24" fmla="*/ 275 w 329"/>
                <a:gd name="T25" fmla="*/ 355 h 465"/>
                <a:gd name="T26" fmla="*/ 329 w 329"/>
                <a:gd name="T27" fmla="*/ 410 h 465"/>
                <a:gd name="T28" fmla="*/ 275 w 329"/>
                <a:gd name="T29" fmla="*/ 465 h 465"/>
                <a:gd name="T30" fmla="*/ 191 w 329"/>
                <a:gd name="T31" fmla="*/ 46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9" h="465">
                  <a:moveTo>
                    <a:pt x="191" y="465"/>
                  </a:moveTo>
                  <a:cubicBezTo>
                    <a:pt x="86" y="465"/>
                    <a:pt x="0" y="379"/>
                    <a:pt x="0" y="27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24"/>
                    <a:pt x="26" y="0"/>
                    <a:pt x="56" y="0"/>
                  </a:cubicBezTo>
                  <a:cubicBezTo>
                    <a:pt x="86" y="0"/>
                    <a:pt x="110" y="24"/>
                    <a:pt x="110" y="54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247" y="136"/>
                    <a:pt x="247" y="136"/>
                    <a:pt x="247" y="136"/>
                  </a:cubicBezTo>
                  <a:cubicBezTo>
                    <a:pt x="277" y="136"/>
                    <a:pt x="302" y="161"/>
                    <a:pt x="302" y="191"/>
                  </a:cubicBezTo>
                  <a:cubicBezTo>
                    <a:pt x="302" y="221"/>
                    <a:pt x="277" y="246"/>
                    <a:pt x="247" y="246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10" y="273"/>
                    <a:pt x="110" y="273"/>
                    <a:pt x="110" y="273"/>
                  </a:cubicBezTo>
                  <a:cubicBezTo>
                    <a:pt x="110" y="319"/>
                    <a:pt x="147" y="355"/>
                    <a:pt x="192" y="355"/>
                  </a:cubicBezTo>
                  <a:cubicBezTo>
                    <a:pt x="275" y="355"/>
                    <a:pt x="275" y="355"/>
                    <a:pt x="275" y="355"/>
                  </a:cubicBezTo>
                  <a:cubicBezTo>
                    <a:pt x="305" y="355"/>
                    <a:pt x="329" y="380"/>
                    <a:pt x="329" y="410"/>
                  </a:cubicBezTo>
                  <a:cubicBezTo>
                    <a:pt x="329" y="440"/>
                    <a:pt x="305" y="465"/>
                    <a:pt x="275" y="465"/>
                  </a:cubicBezTo>
                  <a:lnTo>
                    <a:pt x="191" y="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FC206CF-66F7-44C6-84C0-13C4C8E70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50925" y="2922588"/>
              <a:ext cx="295275" cy="506413"/>
            </a:xfrm>
            <a:custGeom>
              <a:avLst/>
              <a:gdLst>
                <a:gd name="T0" fmla="*/ 191 w 274"/>
                <a:gd name="T1" fmla="*/ 465 h 465"/>
                <a:gd name="T2" fmla="*/ 0 w 274"/>
                <a:gd name="T3" fmla="*/ 274 h 465"/>
                <a:gd name="T4" fmla="*/ 0 w 274"/>
                <a:gd name="T5" fmla="*/ 54 h 465"/>
                <a:gd name="T6" fmla="*/ 55 w 274"/>
                <a:gd name="T7" fmla="*/ 0 h 465"/>
                <a:gd name="T8" fmla="*/ 110 w 274"/>
                <a:gd name="T9" fmla="*/ 54 h 465"/>
                <a:gd name="T10" fmla="*/ 110 w 274"/>
                <a:gd name="T11" fmla="*/ 136 h 465"/>
                <a:gd name="T12" fmla="*/ 192 w 274"/>
                <a:gd name="T13" fmla="*/ 136 h 465"/>
                <a:gd name="T14" fmla="*/ 246 w 274"/>
                <a:gd name="T15" fmla="*/ 191 h 465"/>
                <a:gd name="T16" fmla="*/ 192 w 274"/>
                <a:gd name="T17" fmla="*/ 246 h 465"/>
                <a:gd name="T18" fmla="*/ 110 w 274"/>
                <a:gd name="T19" fmla="*/ 246 h 465"/>
                <a:gd name="T20" fmla="*/ 110 w 274"/>
                <a:gd name="T21" fmla="*/ 273 h 465"/>
                <a:gd name="T22" fmla="*/ 191 w 274"/>
                <a:gd name="T23" fmla="*/ 355 h 465"/>
                <a:gd name="T24" fmla="*/ 219 w 274"/>
                <a:gd name="T25" fmla="*/ 355 h 465"/>
                <a:gd name="T26" fmla="*/ 274 w 274"/>
                <a:gd name="T27" fmla="*/ 410 h 465"/>
                <a:gd name="T28" fmla="*/ 219 w 274"/>
                <a:gd name="T29" fmla="*/ 465 h 465"/>
                <a:gd name="T30" fmla="*/ 191 w 274"/>
                <a:gd name="T31" fmla="*/ 46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4" h="465">
                  <a:moveTo>
                    <a:pt x="191" y="465"/>
                  </a:moveTo>
                  <a:cubicBezTo>
                    <a:pt x="85" y="465"/>
                    <a:pt x="0" y="379"/>
                    <a:pt x="0" y="27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4"/>
                    <a:pt x="25" y="0"/>
                    <a:pt x="55" y="0"/>
                  </a:cubicBezTo>
                  <a:cubicBezTo>
                    <a:pt x="85" y="0"/>
                    <a:pt x="110" y="24"/>
                    <a:pt x="110" y="54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92" y="136"/>
                    <a:pt x="192" y="136"/>
                    <a:pt x="192" y="136"/>
                  </a:cubicBezTo>
                  <a:cubicBezTo>
                    <a:pt x="222" y="136"/>
                    <a:pt x="246" y="161"/>
                    <a:pt x="246" y="191"/>
                  </a:cubicBezTo>
                  <a:cubicBezTo>
                    <a:pt x="246" y="221"/>
                    <a:pt x="222" y="246"/>
                    <a:pt x="192" y="246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10" y="273"/>
                    <a:pt x="110" y="273"/>
                    <a:pt x="110" y="273"/>
                  </a:cubicBezTo>
                  <a:cubicBezTo>
                    <a:pt x="110" y="319"/>
                    <a:pt x="146" y="355"/>
                    <a:pt x="191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49" y="355"/>
                    <a:pt x="274" y="380"/>
                    <a:pt x="274" y="410"/>
                  </a:cubicBezTo>
                  <a:cubicBezTo>
                    <a:pt x="274" y="440"/>
                    <a:pt x="249" y="465"/>
                    <a:pt x="219" y="465"/>
                  </a:cubicBezTo>
                  <a:lnTo>
                    <a:pt x="191" y="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55006D1-EBAD-436C-8676-6A54DC035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1362" y="2922588"/>
              <a:ext cx="296863" cy="506413"/>
            </a:xfrm>
            <a:custGeom>
              <a:avLst/>
              <a:gdLst>
                <a:gd name="T0" fmla="*/ 191 w 274"/>
                <a:gd name="T1" fmla="*/ 465 h 465"/>
                <a:gd name="T2" fmla="*/ 0 w 274"/>
                <a:gd name="T3" fmla="*/ 274 h 465"/>
                <a:gd name="T4" fmla="*/ 0 w 274"/>
                <a:gd name="T5" fmla="*/ 54 h 465"/>
                <a:gd name="T6" fmla="*/ 55 w 274"/>
                <a:gd name="T7" fmla="*/ 0 h 465"/>
                <a:gd name="T8" fmla="*/ 110 w 274"/>
                <a:gd name="T9" fmla="*/ 54 h 465"/>
                <a:gd name="T10" fmla="*/ 110 w 274"/>
                <a:gd name="T11" fmla="*/ 136 h 465"/>
                <a:gd name="T12" fmla="*/ 192 w 274"/>
                <a:gd name="T13" fmla="*/ 136 h 465"/>
                <a:gd name="T14" fmla="*/ 246 w 274"/>
                <a:gd name="T15" fmla="*/ 191 h 465"/>
                <a:gd name="T16" fmla="*/ 192 w 274"/>
                <a:gd name="T17" fmla="*/ 246 h 465"/>
                <a:gd name="T18" fmla="*/ 110 w 274"/>
                <a:gd name="T19" fmla="*/ 246 h 465"/>
                <a:gd name="T20" fmla="*/ 110 w 274"/>
                <a:gd name="T21" fmla="*/ 273 h 465"/>
                <a:gd name="T22" fmla="*/ 192 w 274"/>
                <a:gd name="T23" fmla="*/ 355 h 465"/>
                <a:gd name="T24" fmla="*/ 219 w 274"/>
                <a:gd name="T25" fmla="*/ 355 h 465"/>
                <a:gd name="T26" fmla="*/ 274 w 274"/>
                <a:gd name="T27" fmla="*/ 410 h 465"/>
                <a:gd name="T28" fmla="*/ 219 w 274"/>
                <a:gd name="T29" fmla="*/ 465 h 465"/>
                <a:gd name="T30" fmla="*/ 191 w 274"/>
                <a:gd name="T31" fmla="*/ 46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4" h="465">
                  <a:moveTo>
                    <a:pt x="191" y="465"/>
                  </a:moveTo>
                  <a:cubicBezTo>
                    <a:pt x="85" y="465"/>
                    <a:pt x="0" y="379"/>
                    <a:pt x="0" y="27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4"/>
                    <a:pt x="25" y="0"/>
                    <a:pt x="55" y="0"/>
                  </a:cubicBezTo>
                  <a:cubicBezTo>
                    <a:pt x="85" y="0"/>
                    <a:pt x="110" y="24"/>
                    <a:pt x="110" y="54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92" y="136"/>
                    <a:pt x="192" y="136"/>
                    <a:pt x="192" y="136"/>
                  </a:cubicBezTo>
                  <a:cubicBezTo>
                    <a:pt x="222" y="136"/>
                    <a:pt x="246" y="161"/>
                    <a:pt x="246" y="191"/>
                  </a:cubicBezTo>
                  <a:cubicBezTo>
                    <a:pt x="246" y="221"/>
                    <a:pt x="222" y="246"/>
                    <a:pt x="192" y="246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10" y="273"/>
                    <a:pt x="110" y="273"/>
                    <a:pt x="110" y="273"/>
                  </a:cubicBezTo>
                  <a:cubicBezTo>
                    <a:pt x="110" y="319"/>
                    <a:pt x="146" y="355"/>
                    <a:pt x="192" y="355"/>
                  </a:cubicBezTo>
                  <a:cubicBezTo>
                    <a:pt x="219" y="355"/>
                    <a:pt x="219" y="355"/>
                    <a:pt x="219" y="355"/>
                  </a:cubicBezTo>
                  <a:cubicBezTo>
                    <a:pt x="249" y="355"/>
                    <a:pt x="274" y="380"/>
                    <a:pt x="274" y="410"/>
                  </a:cubicBezTo>
                  <a:cubicBezTo>
                    <a:pt x="274" y="440"/>
                    <a:pt x="249" y="465"/>
                    <a:pt x="219" y="465"/>
                  </a:cubicBezTo>
                  <a:lnTo>
                    <a:pt x="191" y="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52B1A1F-BCC4-416A-9963-4978D4C81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0162" y="3070225"/>
              <a:ext cx="325438" cy="358775"/>
            </a:xfrm>
            <a:custGeom>
              <a:avLst/>
              <a:gdLst>
                <a:gd name="T0" fmla="*/ 0 w 300"/>
                <a:gd name="T1" fmla="*/ 165 h 329"/>
                <a:gd name="T2" fmla="*/ 163 w 300"/>
                <a:gd name="T3" fmla="*/ 0 h 329"/>
                <a:gd name="T4" fmla="*/ 245 w 300"/>
                <a:gd name="T5" fmla="*/ 0 h 329"/>
                <a:gd name="T6" fmla="*/ 300 w 300"/>
                <a:gd name="T7" fmla="*/ 55 h 329"/>
                <a:gd name="T8" fmla="*/ 245 w 300"/>
                <a:gd name="T9" fmla="*/ 110 h 329"/>
                <a:gd name="T10" fmla="*/ 163 w 300"/>
                <a:gd name="T11" fmla="*/ 110 h 329"/>
                <a:gd name="T12" fmla="*/ 108 w 300"/>
                <a:gd name="T13" fmla="*/ 165 h 329"/>
                <a:gd name="T14" fmla="*/ 109 w 300"/>
                <a:gd name="T15" fmla="*/ 274 h 329"/>
                <a:gd name="T16" fmla="*/ 55 w 300"/>
                <a:gd name="T17" fmla="*/ 329 h 329"/>
                <a:gd name="T18" fmla="*/ 0 w 300"/>
                <a:gd name="T19" fmla="*/ 274 h 329"/>
                <a:gd name="T20" fmla="*/ 0 w 300"/>
                <a:gd name="T21" fmla="*/ 16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329">
                  <a:moveTo>
                    <a:pt x="0" y="165"/>
                  </a:moveTo>
                  <a:cubicBezTo>
                    <a:pt x="0" y="74"/>
                    <a:pt x="73" y="0"/>
                    <a:pt x="163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75" y="0"/>
                    <a:pt x="300" y="25"/>
                    <a:pt x="300" y="55"/>
                  </a:cubicBezTo>
                  <a:cubicBezTo>
                    <a:pt x="300" y="85"/>
                    <a:pt x="275" y="110"/>
                    <a:pt x="245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33" y="110"/>
                    <a:pt x="108" y="134"/>
                    <a:pt x="108" y="165"/>
                  </a:cubicBezTo>
                  <a:cubicBezTo>
                    <a:pt x="109" y="274"/>
                    <a:pt x="109" y="274"/>
                    <a:pt x="109" y="274"/>
                  </a:cubicBezTo>
                  <a:cubicBezTo>
                    <a:pt x="109" y="304"/>
                    <a:pt x="85" y="329"/>
                    <a:pt x="55" y="329"/>
                  </a:cubicBezTo>
                  <a:cubicBezTo>
                    <a:pt x="24" y="329"/>
                    <a:pt x="0" y="304"/>
                    <a:pt x="0" y="274"/>
                  </a:cubicBezTo>
                  <a:lnTo>
                    <a:pt x="0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0680B757-7BF2-4170-AFAC-22D103A19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49437" y="3070225"/>
              <a:ext cx="590550" cy="358775"/>
            </a:xfrm>
            <a:custGeom>
              <a:avLst/>
              <a:gdLst>
                <a:gd name="T0" fmla="*/ 492 w 547"/>
                <a:gd name="T1" fmla="*/ 0 h 329"/>
                <a:gd name="T2" fmla="*/ 437 w 547"/>
                <a:gd name="T3" fmla="*/ 55 h 329"/>
                <a:gd name="T4" fmla="*/ 437 w 547"/>
                <a:gd name="T5" fmla="*/ 165 h 329"/>
                <a:gd name="T6" fmla="*/ 383 w 547"/>
                <a:gd name="T7" fmla="*/ 219 h 329"/>
                <a:gd name="T8" fmla="*/ 328 w 547"/>
                <a:gd name="T9" fmla="*/ 165 h 329"/>
                <a:gd name="T10" fmla="*/ 328 w 547"/>
                <a:gd name="T11" fmla="*/ 55 h 329"/>
                <a:gd name="T12" fmla="*/ 273 w 547"/>
                <a:gd name="T13" fmla="*/ 0 h 329"/>
                <a:gd name="T14" fmla="*/ 219 w 547"/>
                <a:gd name="T15" fmla="*/ 55 h 329"/>
                <a:gd name="T16" fmla="*/ 219 w 547"/>
                <a:gd name="T17" fmla="*/ 165 h 329"/>
                <a:gd name="T18" fmla="*/ 164 w 547"/>
                <a:gd name="T19" fmla="*/ 219 h 329"/>
                <a:gd name="T20" fmla="*/ 109 w 547"/>
                <a:gd name="T21" fmla="*/ 165 h 329"/>
                <a:gd name="T22" fmla="*/ 109 w 547"/>
                <a:gd name="T23" fmla="*/ 55 h 329"/>
                <a:gd name="T24" fmla="*/ 55 w 547"/>
                <a:gd name="T25" fmla="*/ 0 h 329"/>
                <a:gd name="T26" fmla="*/ 0 w 547"/>
                <a:gd name="T27" fmla="*/ 55 h 329"/>
                <a:gd name="T28" fmla="*/ 0 w 547"/>
                <a:gd name="T29" fmla="*/ 165 h 329"/>
                <a:gd name="T30" fmla="*/ 164 w 547"/>
                <a:gd name="T31" fmla="*/ 329 h 329"/>
                <a:gd name="T32" fmla="*/ 273 w 547"/>
                <a:gd name="T33" fmla="*/ 287 h 329"/>
                <a:gd name="T34" fmla="*/ 383 w 547"/>
                <a:gd name="T35" fmla="*/ 329 h 329"/>
                <a:gd name="T36" fmla="*/ 547 w 547"/>
                <a:gd name="T37" fmla="*/ 165 h 329"/>
                <a:gd name="T38" fmla="*/ 547 w 547"/>
                <a:gd name="T39" fmla="*/ 55 h 329"/>
                <a:gd name="T40" fmla="*/ 492 w 547"/>
                <a:gd name="T4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7" h="329">
                  <a:moveTo>
                    <a:pt x="492" y="0"/>
                  </a:moveTo>
                  <a:cubicBezTo>
                    <a:pt x="462" y="0"/>
                    <a:pt x="437" y="25"/>
                    <a:pt x="437" y="55"/>
                  </a:cubicBezTo>
                  <a:cubicBezTo>
                    <a:pt x="437" y="165"/>
                    <a:pt x="437" y="165"/>
                    <a:pt x="437" y="165"/>
                  </a:cubicBezTo>
                  <a:cubicBezTo>
                    <a:pt x="437" y="195"/>
                    <a:pt x="413" y="219"/>
                    <a:pt x="383" y="219"/>
                  </a:cubicBezTo>
                  <a:cubicBezTo>
                    <a:pt x="353" y="219"/>
                    <a:pt x="328" y="195"/>
                    <a:pt x="328" y="165"/>
                  </a:cubicBezTo>
                  <a:cubicBezTo>
                    <a:pt x="328" y="55"/>
                    <a:pt x="328" y="55"/>
                    <a:pt x="328" y="55"/>
                  </a:cubicBezTo>
                  <a:cubicBezTo>
                    <a:pt x="328" y="25"/>
                    <a:pt x="304" y="0"/>
                    <a:pt x="273" y="0"/>
                  </a:cubicBezTo>
                  <a:cubicBezTo>
                    <a:pt x="243" y="0"/>
                    <a:pt x="219" y="25"/>
                    <a:pt x="219" y="55"/>
                  </a:cubicBezTo>
                  <a:cubicBezTo>
                    <a:pt x="219" y="165"/>
                    <a:pt x="219" y="165"/>
                    <a:pt x="219" y="165"/>
                  </a:cubicBezTo>
                  <a:cubicBezTo>
                    <a:pt x="219" y="195"/>
                    <a:pt x="194" y="219"/>
                    <a:pt x="164" y="219"/>
                  </a:cubicBezTo>
                  <a:cubicBezTo>
                    <a:pt x="134" y="219"/>
                    <a:pt x="109" y="195"/>
                    <a:pt x="109" y="165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109" y="25"/>
                    <a:pt x="85" y="0"/>
                    <a:pt x="55" y="0"/>
                  </a:cubicBezTo>
                  <a:cubicBezTo>
                    <a:pt x="24" y="0"/>
                    <a:pt x="0" y="25"/>
                    <a:pt x="0" y="5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255"/>
                    <a:pt x="73" y="329"/>
                    <a:pt x="164" y="329"/>
                  </a:cubicBezTo>
                  <a:cubicBezTo>
                    <a:pt x="206" y="329"/>
                    <a:pt x="244" y="313"/>
                    <a:pt x="273" y="287"/>
                  </a:cubicBezTo>
                  <a:cubicBezTo>
                    <a:pt x="302" y="313"/>
                    <a:pt x="341" y="329"/>
                    <a:pt x="383" y="329"/>
                  </a:cubicBezTo>
                  <a:cubicBezTo>
                    <a:pt x="473" y="329"/>
                    <a:pt x="547" y="255"/>
                    <a:pt x="547" y="165"/>
                  </a:cubicBezTo>
                  <a:cubicBezTo>
                    <a:pt x="547" y="55"/>
                    <a:pt x="547" y="55"/>
                    <a:pt x="547" y="55"/>
                  </a:cubicBezTo>
                  <a:cubicBezTo>
                    <a:pt x="547" y="25"/>
                    <a:pt x="522" y="0"/>
                    <a:pt x="4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3F131E7-DB73-4F0B-8920-ED384FEE7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14437" y="3070225"/>
              <a:ext cx="119063" cy="358775"/>
            </a:xfrm>
            <a:custGeom>
              <a:avLst/>
              <a:gdLst>
                <a:gd name="T0" fmla="*/ 55 w 109"/>
                <a:gd name="T1" fmla="*/ 0 h 329"/>
                <a:gd name="T2" fmla="*/ 0 w 109"/>
                <a:gd name="T3" fmla="*/ 55 h 329"/>
                <a:gd name="T4" fmla="*/ 0 w 109"/>
                <a:gd name="T5" fmla="*/ 274 h 329"/>
                <a:gd name="T6" fmla="*/ 55 w 109"/>
                <a:gd name="T7" fmla="*/ 329 h 329"/>
                <a:gd name="T8" fmla="*/ 109 w 109"/>
                <a:gd name="T9" fmla="*/ 274 h 329"/>
                <a:gd name="T10" fmla="*/ 109 w 109"/>
                <a:gd name="T11" fmla="*/ 55 h 329"/>
                <a:gd name="T12" fmla="*/ 55 w 109"/>
                <a:gd name="T13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329">
                  <a:moveTo>
                    <a:pt x="55" y="0"/>
                  </a:moveTo>
                  <a:cubicBezTo>
                    <a:pt x="24" y="0"/>
                    <a:pt x="0" y="25"/>
                    <a:pt x="0" y="55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304"/>
                    <a:pt x="24" y="329"/>
                    <a:pt x="55" y="329"/>
                  </a:cubicBezTo>
                  <a:cubicBezTo>
                    <a:pt x="85" y="329"/>
                    <a:pt x="109" y="304"/>
                    <a:pt x="109" y="274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109" y="25"/>
                    <a:pt x="85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31FB4F2-2CFF-4AC5-A9DC-3FE3D7F67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14437" y="2922588"/>
              <a:ext cx="119063" cy="119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90658C4-44DD-4977-83A2-4E1B065CC5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30212" y="3070225"/>
              <a:ext cx="355600" cy="358775"/>
            </a:xfrm>
            <a:custGeom>
              <a:avLst/>
              <a:gdLst>
                <a:gd name="T0" fmla="*/ 329 w 329"/>
                <a:gd name="T1" fmla="*/ 137 h 329"/>
                <a:gd name="T2" fmla="*/ 292 w 329"/>
                <a:gd name="T3" fmla="*/ 192 h 329"/>
                <a:gd name="T4" fmla="*/ 112 w 329"/>
                <a:gd name="T5" fmla="*/ 192 h 329"/>
                <a:gd name="T6" fmla="*/ 165 w 329"/>
                <a:gd name="T7" fmla="*/ 233 h 329"/>
                <a:gd name="T8" fmla="*/ 281 w 329"/>
                <a:gd name="T9" fmla="*/ 233 h 329"/>
                <a:gd name="T10" fmla="*/ 329 w 329"/>
                <a:gd name="T11" fmla="*/ 281 h 329"/>
                <a:gd name="T12" fmla="*/ 281 w 329"/>
                <a:gd name="T13" fmla="*/ 329 h 329"/>
                <a:gd name="T14" fmla="*/ 165 w 329"/>
                <a:gd name="T15" fmla="*/ 329 h 329"/>
                <a:gd name="T16" fmla="*/ 0 w 329"/>
                <a:gd name="T17" fmla="*/ 151 h 329"/>
                <a:gd name="T18" fmla="*/ 165 w 329"/>
                <a:gd name="T19" fmla="*/ 0 h 329"/>
                <a:gd name="T20" fmla="*/ 329 w 329"/>
                <a:gd name="T21" fmla="*/ 137 h 329"/>
                <a:gd name="T22" fmla="*/ 219 w 329"/>
                <a:gd name="T23" fmla="*/ 124 h 329"/>
                <a:gd name="T24" fmla="*/ 165 w 329"/>
                <a:gd name="T25" fmla="*/ 78 h 329"/>
                <a:gd name="T26" fmla="*/ 110 w 329"/>
                <a:gd name="T27" fmla="*/ 124 h 329"/>
                <a:gd name="T28" fmla="*/ 219 w 329"/>
                <a:gd name="T29" fmla="*/ 12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9" h="329">
                  <a:moveTo>
                    <a:pt x="329" y="137"/>
                  </a:moveTo>
                  <a:cubicBezTo>
                    <a:pt x="329" y="156"/>
                    <a:pt x="321" y="192"/>
                    <a:pt x="292" y="192"/>
                  </a:cubicBezTo>
                  <a:cubicBezTo>
                    <a:pt x="271" y="192"/>
                    <a:pt x="112" y="192"/>
                    <a:pt x="112" y="192"/>
                  </a:cubicBezTo>
                  <a:cubicBezTo>
                    <a:pt x="118" y="215"/>
                    <a:pt x="139" y="233"/>
                    <a:pt x="165" y="233"/>
                  </a:cubicBezTo>
                  <a:cubicBezTo>
                    <a:pt x="281" y="233"/>
                    <a:pt x="281" y="233"/>
                    <a:pt x="281" y="233"/>
                  </a:cubicBezTo>
                  <a:cubicBezTo>
                    <a:pt x="308" y="233"/>
                    <a:pt x="329" y="254"/>
                    <a:pt x="329" y="281"/>
                  </a:cubicBezTo>
                  <a:cubicBezTo>
                    <a:pt x="329" y="307"/>
                    <a:pt x="308" y="329"/>
                    <a:pt x="281" y="329"/>
                  </a:cubicBezTo>
                  <a:cubicBezTo>
                    <a:pt x="165" y="329"/>
                    <a:pt x="165" y="329"/>
                    <a:pt x="165" y="329"/>
                  </a:cubicBezTo>
                  <a:cubicBezTo>
                    <a:pt x="74" y="329"/>
                    <a:pt x="0" y="255"/>
                    <a:pt x="0" y="151"/>
                  </a:cubicBezTo>
                  <a:cubicBezTo>
                    <a:pt x="0" y="60"/>
                    <a:pt x="74" y="0"/>
                    <a:pt x="165" y="0"/>
                  </a:cubicBezTo>
                  <a:cubicBezTo>
                    <a:pt x="255" y="0"/>
                    <a:pt x="329" y="62"/>
                    <a:pt x="329" y="137"/>
                  </a:cubicBezTo>
                  <a:close/>
                  <a:moveTo>
                    <a:pt x="219" y="124"/>
                  </a:moveTo>
                  <a:cubicBezTo>
                    <a:pt x="219" y="98"/>
                    <a:pt x="195" y="78"/>
                    <a:pt x="165" y="78"/>
                  </a:cubicBezTo>
                  <a:cubicBezTo>
                    <a:pt x="134" y="78"/>
                    <a:pt x="110" y="98"/>
                    <a:pt x="110" y="124"/>
                  </a:cubicBezTo>
                  <a:lnTo>
                    <a:pt x="219" y="1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F88F38-E334-481E-AFD6-FC1BC70F6A3C}"/>
              </a:ext>
            </a:extLst>
          </p:cNvPr>
          <p:cNvGrpSpPr/>
          <p:nvPr/>
        </p:nvGrpSpPr>
        <p:grpSpPr>
          <a:xfrm>
            <a:off x="9950119" y="1613668"/>
            <a:ext cx="1065940" cy="445937"/>
            <a:chOff x="3175" y="-2668588"/>
            <a:chExt cx="4083051" cy="1708150"/>
          </a:xfrm>
          <a:solidFill>
            <a:schemeClr val="bg2"/>
          </a:solidFill>
        </p:grpSpPr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CCF76DE9-B16E-4D9B-A916-217C8B23F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788" y="-2111376"/>
              <a:ext cx="433388" cy="836613"/>
            </a:xfrm>
            <a:custGeom>
              <a:avLst/>
              <a:gdLst>
                <a:gd name="T0" fmla="*/ 167 w 167"/>
                <a:gd name="T1" fmla="*/ 317 h 321"/>
                <a:gd name="T2" fmla="*/ 107 w 167"/>
                <a:gd name="T3" fmla="*/ 317 h 321"/>
                <a:gd name="T4" fmla="*/ 107 w 167"/>
                <a:gd name="T5" fmla="*/ 282 h 321"/>
                <a:gd name="T6" fmla="*/ 44 w 167"/>
                <a:gd name="T7" fmla="*/ 321 h 321"/>
                <a:gd name="T8" fmla="*/ 7 w 167"/>
                <a:gd name="T9" fmla="*/ 297 h 321"/>
                <a:gd name="T10" fmla="*/ 0 w 167"/>
                <a:gd name="T11" fmla="*/ 251 h 321"/>
                <a:gd name="T12" fmla="*/ 0 w 167"/>
                <a:gd name="T13" fmla="*/ 0 h 321"/>
                <a:gd name="T14" fmla="*/ 60 w 167"/>
                <a:gd name="T15" fmla="*/ 0 h 321"/>
                <a:gd name="T16" fmla="*/ 60 w 167"/>
                <a:gd name="T17" fmla="*/ 235 h 321"/>
                <a:gd name="T18" fmla="*/ 60 w 167"/>
                <a:gd name="T19" fmla="*/ 257 h 321"/>
                <a:gd name="T20" fmla="*/ 73 w 167"/>
                <a:gd name="T21" fmla="*/ 269 h 321"/>
                <a:gd name="T22" fmla="*/ 107 w 167"/>
                <a:gd name="T23" fmla="*/ 242 h 321"/>
                <a:gd name="T24" fmla="*/ 107 w 167"/>
                <a:gd name="T25" fmla="*/ 0 h 321"/>
                <a:gd name="T26" fmla="*/ 167 w 167"/>
                <a:gd name="T27" fmla="*/ 0 h 321"/>
                <a:gd name="T28" fmla="*/ 167 w 167"/>
                <a:gd name="T29" fmla="*/ 317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321">
                  <a:moveTo>
                    <a:pt x="167" y="317"/>
                  </a:moveTo>
                  <a:cubicBezTo>
                    <a:pt x="107" y="317"/>
                    <a:pt x="107" y="317"/>
                    <a:pt x="107" y="317"/>
                  </a:cubicBezTo>
                  <a:cubicBezTo>
                    <a:pt x="107" y="282"/>
                    <a:pt x="107" y="282"/>
                    <a:pt x="107" y="282"/>
                  </a:cubicBezTo>
                  <a:cubicBezTo>
                    <a:pt x="85" y="308"/>
                    <a:pt x="65" y="321"/>
                    <a:pt x="44" y="321"/>
                  </a:cubicBezTo>
                  <a:cubicBezTo>
                    <a:pt x="26" y="321"/>
                    <a:pt x="13" y="313"/>
                    <a:pt x="7" y="297"/>
                  </a:cubicBezTo>
                  <a:cubicBezTo>
                    <a:pt x="3" y="288"/>
                    <a:pt x="0" y="273"/>
                    <a:pt x="0" y="25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235"/>
                    <a:pt x="60" y="235"/>
                    <a:pt x="60" y="235"/>
                  </a:cubicBezTo>
                  <a:cubicBezTo>
                    <a:pt x="60" y="249"/>
                    <a:pt x="60" y="254"/>
                    <a:pt x="60" y="257"/>
                  </a:cubicBezTo>
                  <a:cubicBezTo>
                    <a:pt x="61" y="266"/>
                    <a:pt x="65" y="269"/>
                    <a:pt x="73" y="269"/>
                  </a:cubicBezTo>
                  <a:cubicBezTo>
                    <a:pt x="84" y="269"/>
                    <a:pt x="94" y="259"/>
                    <a:pt x="107" y="242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67" y="0"/>
                    <a:pt x="167" y="0"/>
                    <a:pt x="167" y="0"/>
                  </a:cubicBezTo>
                  <a:lnTo>
                    <a:pt x="167" y="3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CCD98353-8E7E-44DC-A3F5-3F54FE4119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750" y="-2116138"/>
              <a:ext cx="441325" cy="842963"/>
            </a:xfrm>
            <a:custGeom>
              <a:avLst/>
              <a:gdLst>
                <a:gd name="T0" fmla="*/ 170 w 170"/>
                <a:gd name="T1" fmla="*/ 106 h 324"/>
                <a:gd name="T2" fmla="*/ 151 w 170"/>
                <a:gd name="T3" fmla="*/ 30 h 324"/>
                <a:gd name="T4" fmla="*/ 85 w 170"/>
                <a:gd name="T5" fmla="*/ 0 h 324"/>
                <a:gd name="T6" fmla="*/ 19 w 170"/>
                <a:gd name="T7" fmla="*/ 30 h 324"/>
                <a:gd name="T8" fmla="*/ 0 w 170"/>
                <a:gd name="T9" fmla="*/ 106 h 324"/>
                <a:gd name="T10" fmla="*/ 0 w 170"/>
                <a:gd name="T11" fmla="*/ 218 h 324"/>
                <a:gd name="T12" fmla="*/ 18 w 170"/>
                <a:gd name="T13" fmla="*/ 291 h 324"/>
                <a:gd name="T14" fmla="*/ 85 w 170"/>
                <a:gd name="T15" fmla="*/ 324 h 324"/>
                <a:gd name="T16" fmla="*/ 152 w 170"/>
                <a:gd name="T17" fmla="*/ 291 h 324"/>
                <a:gd name="T18" fmla="*/ 170 w 170"/>
                <a:gd name="T19" fmla="*/ 218 h 324"/>
                <a:gd name="T20" fmla="*/ 170 w 170"/>
                <a:gd name="T21" fmla="*/ 106 h 324"/>
                <a:gd name="T22" fmla="*/ 110 w 170"/>
                <a:gd name="T23" fmla="*/ 225 h 324"/>
                <a:gd name="T24" fmla="*/ 85 w 170"/>
                <a:gd name="T25" fmla="*/ 272 h 324"/>
                <a:gd name="T26" fmla="*/ 60 w 170"/>
                <a:gd name="T27" fmla="*/ 225 h 324"/>
                <a:gd name="T28" fmla="*/ 60 w 170"/>
                <a:gd name="T29" fmla="*/ 99 h 324"/>
                <a:gd name="T30" fmla="*/ 85 w 170"/>
                <a:gd name="T31" fmla="*/ 53 h 324"/>
                <a:gd name="T32" fmla="*/ 110 w 170"/>
                <a:gd name="T33" fmla="*/ 99 h 324"/>
                <a:gd name="T34" fmla="*/ 110 w 170"/>
                <a:gd name="T35" fmla="*/ 225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0" h="324">
                  <a:moveTo>
                    <a:pt x="170" y="106"/>
                  </a:moveTo>
                  <a:cubicBezTo>
                    <a:pt x="170" y="72"/>
                    <a:pt x="163" y="46"/>
                    <a:pt x="151" y="30"/>
                  </a:cubicBezTo>
                  <a:cubicBezTo>
                    <a:pt x="135" y="9"/>
                    <a:pt x="110" y="0"/>
                    <a:pt x="85" y="0"/>
                  </a:cubicBezTo>
                  <a:cubicBezTo>
                    <a:pt x="56" y="0"/>
                    <a:pt x="35" y="9"/>
                    <a:pt x="19" y="30"/>
                  </a:cubicBezTo>
                  <a:cubicBezTo>
                    <a:pt x="7" y="46"/>
                    <a:pt x="0" y="72"/>
                    <a:pt x="0" y="106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52"/>
                    <a:pt x="6" y="275"/>
                    <a:pt x="18" y="291"/>
                  </a:cubicBezTo>
                  <a:cubicBezTo>
                    <a:pt x="34" y="313"/>
                    <a:pt x="60" y="324"/>
                    <a:pt x="85" y="324"/>
                  </a:cubicBezTo>
                  <a:cubicBezTo>
                    <a:pt x="110" y="324"/>
                    <a:pt x="136" y="313"/>
                    <a:pt x="152" y="291"/>
                  </a:cubicBezTo>
                  <a:cubicBezTo>
                    <a:pt x="164" y="275"/>
                    <a:pt x="170" y="252"/>
                    <a:pt x="170" y="218"/>
                  </a:cubicBezTo>
                  <a:lnTo>
                    <a:pt x="170" y="106"/>
                  </a:lnTo>
                  <a:close/>
                  <a:moveTo>
                    <a:pt x="110" y="225"/>
                  </a:moveTo>
                  <a:cubicBezTo>
                    <a:pt x="113" y="256"/>
                    <a:pt x="103" y="272"/>
                    <a:pt x="85" y="272"/>
                  </a:cubicBezTo>
                  <a:cubicBezTo>
                    <a:pt x="66" y="272"/>
                    <a:pt x="57" y="256"/>
                    <a:pt x="60" y="225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57" y="68"/>
                    <a:pt x="66" y="53"/>
                    <a:pt x="85" y="53"/>
                  </a:cubicBezTo>
                  <a:cubicBezTo>
                    <a:pt x="103" y="53"/>
                    <a:pt x="113" y="68"/>
                    <a:pt x="110" y="99"/>
                  </a:cubicBezTo>
                  <a:lnTo>
                    <a:pt x="110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D6A17E05-7FD9-4E55-8C5D-6DE804E8E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-2389188"/>
              <a:ext cx="571500" cy="1103313"/>
            </a:xfrm>
            <a:custGeom>
              <a:avLst/>
              <a:gdLst>
                <a:gd name="T0" fmla="*/ 141 w 220"/>
                <a:gd name="T1" fmla="*/ 251 h 424"/>
                <a:gd name="T2" fmla="*/ 141 w 220"/>
                <a:gd name="T3" fmla="*/ 424 h 424"/>
                <a:gd name="T4" fmla="*/ 78 w 220"/>
                <a:gd name="T5" fmla="*/ 424 h 424"/>
                <a:gd name="T6" fmla="*/ 78 w 220"/>
                <a:gd name="T7" fmla="*/ 251 h 424"/>
                <a:gd name="T8" fmla="*/ 0 w 220"/>
                <a:gd name="T9" fmla="*/ 0 h 424"/>
                <a:gd name="T10" fmla="*/ 66 w 220"/>
                <a:gd name="T11" fmla="*/ 0 h 424"/>
                <a:gd name="T12" fmla="*/ 110 w 220"/>
                <a:gd name="T13" fmla="*/ 166 h 424"/>
                <a:gd name="T14" fmla="*/ 154 w 220"/>
                <a:gd name="T15" fmla="*/ 0 h 424"/>
                <a:gd name="T16" fmla="*/ 220 w 220"/>
                <a:gd name="T17" fmla="*/ 0 h 424"/>
                <a:gd name="T18" fmla="*/ 141 w 220"/>
                <a:gd name="T19" fmla="*/ 25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0" h="424">
                  <a:moveTo>
                    <a:pt x="141" y="251"/>
                  </a:moveTo>
                  <a:cubicBezTo>
                    <a:pt x="141" y="424"/>
                    <a:pt x="141" y="424"/>
                    <a:pt x="141" y="424"/>
                  </a:cubicBezTo>
                  <a:cubicBezTo>
                    <a:pt x="78" y="424"/>
                    <a:pt x="78" y="424"/>
                    <a:pt x="78" y="424"/>
                  </a:cubicBezTo>
                  <a:cubicBezTo>
                    <a:pt x="78" y="251"/>
                    <a:pt x="78" y="251"/>
                    <a:pt x="78" y="251"/>
                  </a:cubicBezTo>
                  <a:cubicBezTo>
                    <a:pt x="78" y="251"/>
                    <a:pt x="13" y="40"/>
                    <a:pt x="0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220" y="0"/>
                    <a:pt x="220" y="0"/>
                    <a:pt x="220" y="0"/>
                  </a:cubicBezTo>
                  <a:lnTo>
                    <a:pt x="141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23DC6433-B97A-4F19-A388-67A37C49E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0" y="-1981201"/>
              <a:ext cx="139700" cy="569913"/>
            </a:xfrm>
            <a:custGeom>
              <a:avLst/>
              <a:gdLst>
                <a:gd name="T0" fmla="*/ 30 w 54"/>
                <a:gd name="T1" fmla="*/ 0 h 219"/>
                <a:gd name="T2" fmla="*/ 0 w 54"/>
                <a:gd name="T3" fmla="*/ 15 h 219"/>
                <a:gd name="T4" fmla="*/ 0 w 54"/>
                <a:gd name="T5" fmla="*/ 205 h 219"/>
                <a:gd name="T6" fmla="*/ 30 w 54"/>
                <a:gd name="T7" fmla="*/ 219 h 219"/>
                <a:gd name="T8" fmla="*/ 54 w 54"/>
                <a:gd name="T9" fmla="*/ 176 h 219"/>
                <a:gd name="T10" fmla="*/ 54 w 54"/>
                <a:gd name="T11" fmla="*/ 41 h 219"/>
                <a:gd name="T12" fmla="*/ 30 w 54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219">
                  <a:moveTo>
                    <a:pt x="30" y="0"/>
                  </a:moveTo>
                  <a:cubicBezTo>
                    <a:pt x="21" y="0"/>
                    <a:pt x="10" y="5"/>
                    <a:pt x="0" y="1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0" y="214"/>
                    <a:pt x="21" y="219"/>
                    <a:pt x="30" y="219"/>
                  </a:cubicBezTo>
                  <a:cubicBezTo>
                    <a:pt x="46" y="219"/>
                    <a:pt x="54" y="207"/>
                    <a:pt x="54" y="176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10"/>
                    <a:pt x="4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0" name="Freeform 58">
              <a:extLst>
                <a:ext uri="{FF2B5EF4-FFF2-40B4-BE49-F238E27FC236}">
                  <a16:creationId xmlns:a16="http://schemas.microsoft.com/office/drawing/2014/main" id="{23E712C3-484F-41B2-BCAE-E907F9843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338" y="-1981201"/>
              <a:ext cx="138113" cy="187325"/>
            </a:xfrm>
            <a:custGeom>
              <a:avLst/>
              <a:gdLst>
                <a:gd name="T0" fmla="*/ 53 w 53"/>
                <a:gd name="T1" fmla="*/ 38 h 72"/>
                <a:gd name="T2" fmla="*/ 27 w 53"/>
                <a:gd name="T3" fmla="*/ 0 h 72"/>
                <a:gd name="T4" fmla="*/ 0 w 53"/>
                <a:gd name="T5" fmla="*/ 38 h 72"/>
                <a:gd name="T6" fmla="*/ 0 w 53"/>
                <a:gd name="T7" fmla="*/ 72 h 72"/>
                <a:gd name="T8" fmla="*/ 53 w 53"/>
                <a:gd name="T9" fmla="*/ 72 h 72"/>
                <a:gd name="T10" fmla="*/ 53 w 53"/>
                <a:gd name="T11" fmla="*/ 3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72">
                  <a:moveTo>
                    <a:pt x="53" y="38"/>
                  </a:moveTo>
                  <a:cubicBezTo>
                    <a:pt x="53" y="9"/>
                    <a:pt x="45" y="0"/>
                    <a:pt x="27" y="0"/>
                  </a:cubicBezTo>
                  <a:cubicBezTo>
                    <a:pt x="8" y="0"/>
                    <a:pt x="0" y="8"/>
                    <a:pt x="0" y="3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3" y="72"/>
                    <a:pt x="53" y="72"/>
                    <a:pt x="53" y="72"/>
                  </a:cubicBezTo>
                  <a:lnTo>
                    <a:pt x="5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1" name="Freeform 59">
              <a:extLst>
                <a:ext uri="{FF2B5EF4-FFF2-40B4-BE49-F238E27FC236}">
                  <a16:creationId xmlns:a16="http://schemas.microsoft.com/office/drawing/2014/main" id="{CD939893-97E2-436A-85A5-8F0A044CF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2588" y="-2668588"/>
              <a:ext cx="2433638" cy="1708150"/>
            </a:xfrm>
            <a:custGeom>
              <a:avLst/>
              <a:gdLst>
                <a:gd name="T0" fmla="*/ 890 w 937"/>
                <a:gd name="T1" fmla="*/ 49 h 656"/>
                <a:gd name="T2" fmla="*/ 469 w 937"/>
                <a:gd name="T3" fmla="*/ 0 h 656"/>
                <a:gd name="T4" fmla="*/ 141 w 937"/>
                <a:gd name="T5" fmla="*/ 9 h 656"/>
                <a:gd name="T6" fmla="*/ 9 w 937"/>
                <a:gd name="T7" fmla="*/ 142 h 656"/>
                <a:gd name="T8" fmla="*/ 0 w 937"/>
                <a:gd name="T9" fmla="*/ 363 h 656"/>
                <a:gd name="T10" fmla="*/ 47 w 937"/>
                <a:gd name="T11" fmla="*/ 607 h 656"/>
                <a:gd name="T12" fmla="*/ 469 w 937"/>
                <a:gd name="T13" fmla="*/ 656 h 656"/>
                <a:gd name="T14" fmla="*/ 890 w 937"/>
                <a:gd name="T15" fmla="*/ 607 h 656"/>
                <a:gd name="T16" fmla="*/ 937 w 937"/>
                <a:gd name="T17" fmla="*/ 363 h 656"/>
                <a:gd name="T18" fmla="*/ 928 w 937"/>
                <a:gd name="T19" fmla="*/ 142 h 656"/>
                <a:gd name="T20" fmla="*/ 143 w 937"/>
                <a:gd name="T21" fmla="*/ 531 h 656"/>
                <a:gd name="T22" fmla="*/ 77 w 937"/>
                <a:gd name="T23" fmla="*/ 170 h 656"/>
                <a:gd name="T24" fmla="*/ 275 w 937"/>
                <a:gd name="T25" fmla="*/ 110 h 656"/>
                <a:gd name="T26" fmla="*/ 206 w 937"/>
                <a:gd name="T27" fmla="*/ 170 h 656"/>
                <a:gd name="T28" fmla="*/ 432 w 937"/>
                <a:gd name="T29" fmla="*/ 531 h 656"/>
                <a:gd name="T30" fmla="*/ 372 w 937"/>
                <a:gd name="T31" fmla="*/ 496 h 656"/>
                <a:gd name="T32" fmla="*/ 272 w 937"/>
                <a:gd name="T33" fmla="*/ 511 h 656"/>
                <a:gd name="T34" fmla="*/ 265 w 937"/>
                <a:gd name="T35" fmla="*/ 217 h 656"/>
                <a:gd name="T36" fmla="*/ 325 w 937"/>
                <a:gd name="T37" fmla="*/ 449 h 656"/>
                <a:gd name="T38" fmla="*/ 338 w 937"/>
                <a:gd name="T39" fmla="*/ 483 h 656"/>
                <a:gd name="T40" fmla="*/ 372 w 937"/>
                <a:gd name="T41" fmla="*/ 217 h 656"/>
                <a:gd name="T42" fmla="*/ 432 w 937"/>
                <a:gd name="T43" fmla="*/ 531 h 656"/>
                <a:gd name="T44" fmla="*/ 642 w 937"/>
                <a:gd name="T45" fmla="*/ 499 h 656"/>
                <a:gd name="T46" fmla="*/ 535 w 937"/>
                <a:gd name="T47" fmla="*/ 499 h 656"/>
                <a:gd name="T48" fmla="*/ 479 w 937"/>
                <a:gd name="T49" fmla="*/ 531 h 656"/>
                <a:gd name="T50" fmla="*/ 535 w 937"/>
                <a:gd name="T51" fmla="*/ 110 h 656"/>
                <a:gd name="T52" fmla="*/ 595 w 937"/>
                <a:gd name="T53" fmla="*/ 212 h 656"/>
                <a:gd name="T54" fmla="*/ 648 w 937"/>
                <a:gd name="T55" fmla="*/ 311 h 656"/>
                <a:gd name="T56" fmla="*/ 773 w 937"/>
                <a:gd name="T57" fmla="*/ 483 h 656"/>
                <a:gd name="T58" fmla="*/ 799 w 937"/>
                <a:gd name="T59" fmla="*/ 421 h 656"/>
                <a:gd name="T60" fmla="*/ 858 w 937"/>
                <a:gd name="T61" fmla="*/ 430 h 656"/>
                <a:gd name="T62" fmla="*/ 843 w 937"/>
                <a:gd name="T63" fmla="*/ 501 h 656"/>
                <a:gd name="T64" fmla="*/ 706 w 937"/>
                <a:gd name="T65" fmla="*/ 503 h 656"/>
                <a:gd name="T66" fmla="*/ 686 w 937"/>
                <a:gd name="T67" fmla="*/ 321 h 656"/>
                <a:gd name="T68" fmla="*/ 773 w 937"/>
                <a:gd name="T69" fmla="*/ 213 h 656"/>
                <a:gd name="T70" fmla="*/ 859 w 937"/>
                <a:gd name="T71" fmla="*/ 319 h 656"/>
                <a:gd name="T72" fmla="*/ 746 w 937"/>
                <a:gd name="T73" fmla="*/ 383 h 656"/>
                <a:gd name="T74" fmla="*/ 773 w 937"/>
                <a:gd name="T75" fmla="*/ 483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37" h="656">
                  <a:moveTo>
                    <a:pt x="928" y="142"/>
                  </a:moveTo>
                  <a:cubicBezTo>
                    <a:pt x="928" y="142"/>
                    <a:pt x="918" y="77"/>
                    <a:pt x="890" y="49"/>
                  </a:cubicBezTo>
                  <a:cubicBezTo>
                    <a:pt x="855" y="12"/>
                    <a:pt x="815" y="12"/>
                    <a:pt x="797" y="9"/>
                  </a:cubicBezTo>
                  <a:cubicBezTo>
                    <a:pt x="665" y="0"/>
                    <a:pt x="469" y="0"/>
                    <a:pt x="469" y="0"/>
                  </a:cubicBezTo>
                  <a:cubicBezTo>
                    <a:pt x="468" y="0"/>
                    <a:pt x="468" y="0"/>
                    <a:pt x="468" y="0"/>
                  </a:cubicBezTo>
                  <a:cubicBezTo>
                    <a:pt x="468" y="0"/>
                    <a:pt x="272" y="0"/>
                    <a:pt x="141" y="9"/>
                  </a:cubicBezTo>
                  <a:cubicBezTo>
                    <a:pt x="122" y="12"/>
                    <a:pt x="82" y="12"/>
                    <a:pt x="47" y="49"/>
                  </a:cubicBezTo>
                  <a:cubicBezTo>
                    <a:pt x="19" y="77"/>
                    <a:pt x="9" y="142"/>
                    <a:pt x="9" y="142"/>
                  </a:cubicBezTo>
                  <a:cubicBezTo>
                    <a:pt x="9" y="142"/>
                    <a:pt x="0" y="217"/>
                    <a:pt x="0" y="292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439"/>
                    <a:pt x="9" y="514"/>
                    <a:pt x="9" y="514"/>
                  </a:cubicBezTo>
                  <a:cubicBezTo>
                    <a:pt x="9" y="514"/>
                    <a:pt x="19" y="578"/>
                    <a:pt x="47" y="607"/>
                  </a:cubicBezTo>
                  <a:cubicBezTo>
                    <a:pt x="82" y="644"/>
                    <a:pt x="129" y="643"/>
                    <a:pt x="150" y="647"/>
                  </a:cubicBezTo>
                  <a:cubicBezTo>
                    <a:pt x="225" y="654"/>
                    <a:pt x="469" y="656"/>
                    <a:pt x="469" y="656"/>
                  </a:cubicBezTo>
                  <a:cubicBezTo>
                    <a:pt x="469" y="656"/>
                    <a:pt x="665" y="656"/>
                    <a:pt x="797" y="646"/>
                  </a:cubicBezTo>
                  <a:cubicBezTo>
                    <a:pt x="815" y="644"/>
                    <a:pt x="855" y="644"/>
                    <a:pt x="890" y="607"/>
                  </a:cubicBezTo>
                  <a:cubicBezTo>
                    <a:pt x="918" y="578"/>
                    <a:pt x="928" y="514"/>
                    <a:pt x="928" y="514"/>
                  </a:cubicBezTo>
                  <a:cubicBezTo>
                    <a:pt x="928" y="514"/>
                    <a:pt x="937" y="439"/>
                    <a:pt x="937" y="363"/>
                  </a:cubicBezTo>
                  <a:cubicBezTo>
                    <a:pt x="937" y="292"/>
                    <a:pt x="937" y="292"/>
                    <a:pt x="937" y="292"/>
                  </a:cubicBezTo>
                  <a:cubicBezTo>
                    <a:pt x="937" y="217"/>
                    <a:pt x="928" y="142"/>
                    <a:pt x="928" y="142"/>
                  </a:cubicBezTo>
                  <a:close/>
                  <a:moveTo>
                    <a:pt x="206" y="531"/>
                  </a:moveTo>
                  <a:cubicBezTo>
                    <a:pt x="143" y="531"/>
                    <a:pt x="143" y="531"/>
                    <a:pt x="143" y="531"/>
                  </a:cubicBezTo>
                  <a:cubicBezTo>
                    <a:pt x="143" y="170"/>
                    <a:pt x="143" y="170"/>
                    <a:pt x="143" y="170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7" y="110"/>
                    <a:pt x="77" y="110"/>
                    <a:pt x="77" y="110"/>
                  </a:cubicBezTo>
                  <a:cubicBezTo>
                    <a:pt x="275" y="110"/>
                    <a:pt x="275" y="110"/>
                    <a:pt x="275" y="110"/>
                  </a:cubicBezTo>
                  <a:cubicBezTo>
                    <a:pt x="275" y="170"/>
                    <a:pt x="275" y="170"/>
                    <a:pt x="275" y="170"/>
                  </a:cubicBezTo>
                  <a:cubicBezTo>
                    <a:pt x="206" y="170"/>
                    <a:pt x="206" y="170"/>
                    <a:pt x="206" y="170"/>
                  </a:cubicBezTo>
                  <a:lnTo>
                    <a:pt x="206" y="531"/>
                  </a:lnTo>
                  <a:close/>
                  <a:moveTo>
                    <a:pt x="432" y="531"/>
                  </a:moveTo>
                  <a:cubicBezTo>
                    <a:pt x="372" y="531"/>
                    <a:pt x="372" y="531"/>
                    <a:pt x="372" y="531"/>
                  </a:cubicBezTo>
                  <a:cubicBezTo>
                    <a:pt x="372" y="496"/>
                    <a:pt x="372" y="496"/>
                    <a:pt x="372" y="496"/>
                  </a:cubicBezTo>
                  <a:cubicBezTo>
                    <a:pt x="350" y="522"/>
                    <a:pt x="330" y="535"/>
                    <a:pt x="310" y="535"/>
                  </a:cubicBezTo>
                  <a:cubicBezTo>
                    <a:pt x="291" y="535"/>
                    <a:pt x="278" y="527"/>
                    <a:pt x="272" y="511"/>
                  </a:cubicBezTo>
                  <a:cubicBezTo>
                    <a:pt x="268" y="502"/>
                    <a:pt x="265" y="487"/>
                    <a:pt x="265" y="465"/>
                  </a:cubicBezTo>
                  <a:cubicBezTo>
                    <a:pt x="265" y="217"/>
                    <a:pt x="265" y="217"/>
                    <a:pt x="265" y="217"/>
                  </a:cubicBezTo>
                  <a:cubicBezTo>
                    <a:pt x="325" y="217"/>
                    <a:pt x="325" y="217"/>
                    <a:pt x="325" y="217"/>
                  </a:cubicBezTo>
                  <a:cubicBezTo>
                    <a:pt x="325" y="449"/>
                    <a:pt x="325" y="449"/>
                    <a:pt x="325" y="449"/>
                  </a:cubicBezTo>
                  <a:cubicBezTo>
                    <a:pt x="325" y="463"/>
                    <a:pt x="325" y="468"/>
                    <a:pt x="325" y="471"/>
                  </a:cubicBezTo>
                  <a:cubicBezTo>
                    <a:pt x="326" y="480"/>
                    <a:pt x="330" y="483"/>
                    <a:pt x="338" y="483"/>
                  </a:cubicBezTo>
                  <a:cubicBezTo>
                    <a:pt x="349" y="483"/>
                    <a:pt x="360" y="473"/>
                    <a:pt x="372" y="456"/>
                  </a:cubicBezTo>
                  <a:cubicBezTo>
                    <a:pt x="372" y="217"/>
                    <a:pt x="372" y="217"/>
                    <a:pt x="372" y="217"/>
                  </a:cubicBezTo>
                  <a:cubicBezTo>
                    <a:pt x="432" y="217"/>
                    <a:pt x="432" y="217"/>
                    <a:pt x="432" y="217"/>
                  </a:cubicBezTo>
                  <a:lnTo>
                    <a:pt x="432" y="531"/>
                  </a:lnTo>
                  <a:close/>
                  <a:moveTo>
                    <a:pt x="648" y="437"/>
                  </a:moveTo>
                  <a:cubicBezTo>
                    <a:pt x="648" y="466"/>
                    <a:pt x="646" y="486"/>
                    <a:pt x="642" y="499"/>
                  </a:cubicBezTo>
                  <a:cubicBezTo>
                    <a:pt x="634" y="523"/>
                    <a:pt x="618" y="535"/>
                    <a:pt x="595" y="535"/>
                  </a:cubicBezTo>
                  <a:cubicBezTo>
                    <a:pt x="575" y="535"/>
                    <a:pt x="554" y="523"/>
                    <a:pt x="535" y="499"/>
                  </a:cubicBezTo>
                  <a:cubicBezTo>
                    <a:pt x="535" y="531"/>
                    <a:pt x="535" y="531"/>
                    <a:pt x="535" y="531"/>
                  </a:cubicBezTo>
                  <a:cubicBezTo>
                    <a:pt x="479" y="531"/>
                    <a:pt x="479" y="531"/>
                    <a:pt x="479" y="531"/>
                  </a:cubicBezTo>
                  <a:cubicBezTo>
                    <a:pt x="479" y="110"/>
                    <a:pt x="479" y="110"/>
                    <a:pt x="479" y="110"/>
                  </a:cubicBezTo>
                  <a:cubicBezTo>
                    <a:pt x="535" y="110"/>
                    <a:pt x="535" y="110"/>
                    <a:pt x="535" y="110"/>
                  </a:cubicBezTo>
                  <a:cubicBezTo>
                    <a:pt x="535" y="248"/>
                    <a:pt x="535" y="248"/>
                    <a:pt x="535" y="248"/>
                  </a:cubicBezTo>
                  <a:cubicBezTo>
                    <a:pt x="554" y="225"/>
                    <a:pt x="574" y="212"/>
                    <a:pt x="595" y="212"/>
                  </a:cubicBezTo>
                  <a:cubicBezTo>
                    <a:pt x="618" y="212"/>
                    <a:pt x="633" y="225"/>
                    <a:pt x="641" y="249"/>
                  </a:cubicBezTo>
                  <a:cubicBezTo>
                    <a:pt x="644" y="261"/>
                    <a:pt x="648" y="282"/>
                    <a:pt x="648" y="311"/>
                  </a:cubicBezTo>
                  <a:lnTo>
                    <a:pt x="648" y="437"/>
                  </a:lnTo>
                  <a:close/>
                  <a:moveTo>
                    <a:pt x="773" y="483"/>
                  </a:moveTo>
                  <a:cubicBezTo>
                    <a:pt x="787" y="483"/>
                    <a:pt x="795" y="476"/>
                    <a:pt x="798" y="460"/>
                  </a:cubicBezTo>
                  <a:cubicBezTo>
                    <a:pt x="799" y="457"/>
                    <a:pt x="799" y="444"/>
                    <a:pt x="799" y="421"/>
                  </a:cubicBezTo>
                  <a:cubicBezTo>
                    <a:pt x="858" y="421"/>
                    <a:pt x="858" y="421"/>
                    <a:pt x="858" y="421"/>
                  </a:cubicBezTo>
                  <a:cubicBezTo>
                    <a:pt x="858" y="430"/>
                    <a:pt x="858" y="430"/>
                    <a:pt x="858" y="430"/>
                  </a:cubicBezTo>
                  <a:cubicBezTo>
                    <a:pt x="858" y="448"/>
                    <a:pt x="857" y="461"/>
                    <a:pt x="856" y="467"/>
                  </a:cubicBezTo>
                  <a:cubicBezTo>
                    <a:pt x="855" y="479"/>
                    <a:pt x="850" y="491"/>
                    <a:pt x="843" y="501"/>
                  </a:cubicBezTo>
                  <a:cubicBezTo>
                    <a:pt x="827" y="524"/>
                    <a:pt x="804" y="535"/>
                    <a:pt x="774" y="535"/>
                  </a:cubicBezTo>
                  <a:cubicBezTo>
                    <a:pt x="745" y="535"/>
                    <a:pt x="722" y="524"/>
                    <a:pt x="706" y="503"/>
                  </a:cubicBezTo>
                  <a:cubicBezTo>
                    <a:pt x="694" y="487"/>
                    <a:pt x="686" y="464"/>
                    <a:pt x="686" y="430"/>
                  </a:cubicBezTo>
                  <a:cubicBezTo>
                    <a:pt x="686" y="321"/>
                    <a:pt x="686" y="321"/>
                    <a:pt x="686" y="321"/>
                  </a:cubicBezTo>
                  <a:cubicBezTo>
                    <a:pt x="686" y="287"/>
                    <a:pt x="693" y="261"/>
                    <a:pt x="705" y="245"/>
                  </a:cubicBezTo>
                  <a:cubicBezTo>
                    <a:pt x="721" y="224"/>
                    <a:pt x="744" y="213"/>
                    <a:pt x="773" y="213"/>
                  </a:cubicBezTo>
                  <a:cubicBezTo>
                    <a:pt x="802" y="213"/>
                    <a:pt x="824" y="224"/>
                    <a:pt x="840" y="245"/>
                  </a:cubicBezTo>
                  <a:cubicBezTo>
                    <a:pt x="852" y="261"/>
                    <a:pt x="859" y="286"/>
                    <a:pt x="859" y="319"/>
                  </a:cubicBezTo>
                  <a:cubicBezTo>
                    <a:pt x="859" y="383"/>
                    <a:pt x="859" y="383"/>
                    <a:pt x="859" y="383"/>
                  </a:cubicBezTo>
                  <a:cubicBezTo>
                    <a:pt x="746" y="383"/>
                    <a:pt x="746" y="383"/>
                    <a:pt x="746" y="383"/>
                  </a:cubicBezTo>
                  <a:cubicBezTo>
                    <a:pt x="746" y="440"/>
                    <a:pt x="746" y="440"/>
                    <a:pt x="746" y="440"/>
                  </a:cubicBezTo>
                  <a:cubicBezTo>
                    <a:pt x="745" y="469"/>
                    <a:pt x="754" y="483"/>
                    <a:pt x="773" y="4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63E6F56D-C311-4F6F-B29B-202B483BFD9B}"/>
              </a:ext>
            </a:extLst>
          </p:cNvPr>
          <p:cNvSpPr txBox="1"/>
          <p:nvPr/>
        </p:nvSpPr>
        <p:spPr>
          <a:xfrm>
            <a:off x="396037" y="2298113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Description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67EF32-6269-4325-85DF-013D1E5BF93D}"/>
              </a:ext>
            </a:extLst>
          </p:cNvPr>
          <p:cNvGrpSpPr/>
          <p:nvPr/>
        </p:nvGrpSpPr>
        <p:grpSpPr>
          <a:xfrm>
            <a:off x="497227" y="2452001"/>
            <a:ext cx="2423369" cy="0"/>
            <a:chOff x="470700" y="2471126"/>
            <a:chExt cx="2423369" cy="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18ACA48-C34A-40A9-AFDA-5CFA87F1E50D}"/>
                </a:ext>
              </a:extLst>
            </p:cNvPr>
            <p:cNvCxnSpPr>
              <a:cxnSpLocks/>
            </p:cNvCxnSpPr>
            <p:nvPr/>
          </p:nvCxnSpPr>
          <p:spPr>
            <a:xfrm>
              <a:off x="470700" y="2471126"/>
              <a:ext cx="540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06A5A2E-D967-425F-A2AD-21CC48E89360}"/>
                </a:ext>
              </a:extLst>
            </p:cNvPr>
            <p:cNvCxnSpPr>
              <a:cxnSpLocks/>
            </p:cNvCxnSpPr>
            <p:nvPr/>
          </p:nvCxnSpPr>
          <p:spPr>
            <a:xfrm>
              <a:off x="2354069" y="2471126"/>
              <a:ext cx="540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EAF56896-9FAF-4E6F-BC1D-4A3C3A936437}"/>
              </a:ext>
            </a:extLst>
          </p:cNvPr>
          <p:cNvSpPr txBox="1"/>
          <p:nvPr/>
        </p:nvSpPr>
        <p:spPr>
          <a:xfrm>
            <a:off x="396037" y="3573071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Description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ECC209-D465-4AE3-8BB5-B9A4F45B838F}"/>
              </a:ext>
            </a:extLst>
          </p:cNvPr>
          <p:cNvGrpSpPr/>
          <p:nvPr/>
        </p:nvGrpSpPr>
        <p:grpSpPr>
          <a:xfrm>
            <a:off x="497227" y="3726959"/>
            <a:ext cx="2423369" cy="0"/>
            <a:chOff x="470700" y="2471126"/>
            <a:chExt cx="2423369" cy="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BD03813-CD70-4B54-AF81-623B0AEBBD2F}"/>
                </a:ext>
              </a:extLst>
            </p:cNvPr>
            <p:cNvCxnSpPr>
              <a:cxnSpLocks/>
            </p:cNvCxnSpPr>
            <p:nvPr/>
          </p:nvCxnSpPr>
          <p:spPr>
            <a:xfrm>
              <a:off x="470700" y="2471126"/>
              <a:ext cx="540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75D7F8F-A4F6-4FBA-9EEB-9F847650D0BB}"/>
                </a:ext>
              </a:extLst>
            </p:cNvPr>
            <p:cNvCxnSpPr>
              <a:cxnSpLocks/>
            </p:cNvCxnSpPr>
            <p:nvPr/>
          </p:nvCxnSpPr>
          <p:spPr>
            <a:xfrm>
              <a:off x="2354069" y="2471126"/>
              <a:ext cx="540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FB294E55-D224-47E9-8CA1-D67184ADA5D8}"/>
              </a:ext>
            </a:extLst>
          </p:cNvPr>
          <p:cNvSpPr txBox="1"/>
          <p:nvPr/>
        </p:nvSpPr>
        <p:spPr>
          <a:xfrm>
            <a:off x="3320763" y="2298113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Description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5D4142D-8333-41B8-B22D-D0665D09BEB4}"/>
              </a:ext>
            </a:extLst>
          </p:cNvPr>
          <p:cNvGrpSpPr/>
          <p:nvPr/>
        </p:nvGrpSpPr>
        <p:grpSpPr>
          <a:xfrm>
            <a:off x="3421953" y="2452001"/>
            <a:ext cx="2423369" cy="0"/>
            <a:chOff x="470700" y="2471126"/>
            <a:chExt cx="2423369" cy="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4301017-4FC6-4BF0-B641-6A1BE68FB4C3}"/>
                </a:ext>
              </a:extLst>
            </p:cNvPr>
            <p:cNvCxnSpPr>
              <a:cxnSpLocks/>
            </p:cNvCxnSpPr>
            <p:nvPr/>
          </p:nvCxnSpPr>
          <p:spPr>
            <a:xfrm>
              <a:off x="470700" y="2471126"/>
              <a:ext cx="540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26992A7-5B13-4125-A6D1-F66AA895D583}"/>
                </a:ext>
              </a:extLst>
            </p:cNvPr>
            <p:cNvCxnSpPr>
              <a:cxnSpLocks/>
            </p:cNvCxnSpPr>
            <p:nvPr/>
          </p:nvCxnSpPr>
          <p:spPr>
            <a:xfrm>
              <a:off x="2354069" y="2471126"/>
              <a:ext cx="540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DBC6277D-69BE-4D1B-8F2F-8208328AC908}"/>
              </a:ext>
            </a:extLst>
          </p:cNvPr>
          <p:cNvSpPr txBox="1"/>
          <p:nvPr/>
        </p:nvSpPr>
        <p:spPr>
          <a:xfrm>
            <a:off x="3320763" y="3573071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Description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292AC59-1C4B-4388-902A-AA82B7289E43}"/>
              </a:ext>
            </a:extLst>
          </p:cNvPr>
          <p:cNvGrpSpPr/>
          <p:nvPr/>
        </p:nvGrpSpPr>
        <p:grpSpPr>
          <a:xfrm>
            <a:off x="3421953" y="3726959"/>
            <a:ext cx="2423369" cy="0"/>
            <a:chOff x="470700" y="2471126"/>
            <a:chExt cx="2423369" cy="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9B49527-3512-4F57-B1C4-E5A591387E0A}"/>
                </a:ext>
              </a:extLst>
            </p:cNvPr>
            <p:cNvCxnSpPr>
              <a:cxnSpLocks/>
            </p:cNvCxnSpPr>
            <p:nvPr/>
          </p:nvCxnSpPr>
          <p:spPr>
            <a:xfrm>
              <a:off x="470700" y="2471126"/>
              <a:ext cx="540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F861FF7-72E0-4691-B4BD-D8E8D6C72D93}"/>
                </a:ext>
              </a:extLst>
            </p:cNvPr>
            <p:cNvCxnSpPr>
              <a:cxnSpLocks/>
            </p:cNvCxnSpPr>
            <p:nvPr/>
          </p:nvCxnSpPr>
          <p:spPr>
            <a:xfrm>
              <a:off x="2354069" y="2471126"/>
              <a:ext cx="540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63C6CC05-94A8-412E-A841-52F5AF8431BD}"/>
              </a:ext>
            </a:extLst>
          </p:cNvPr>
          <p:cNvSpPr txBox="1"/>
          <p:nvPr/>
        </p:nvSpPr>
        <p:spPr>
          <a:xfrm>
            <a:off x="6257064" y="2298113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Description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73E51B8-E197-4444-9DC6-DB66B1F7B9E4}"/>
              </a:ext>
            </a:extLst>
          </p:cNvPr>
          <p:cNvGrpSpPr/>
          <p:nvPr/>
        </p:nvGrpSpPr>
        <p:grpSpPr>
          <a:xfrm>
            <a:off x="6358254" y="2452001"/>
            <a:ext cx="2423369" cy="0"/>
            <a:chOff x="470700" y="2471126"/>
            <a:chExt cx="2423369" cy="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DE1D99E-3537-432D-98C9-333D7BCE7738}"/>
                </a:ext>
              </a:extLst>
            </p:cNvPr>
            <p:cNvCxnSpPr>
              <a:cxnSpLocks/>
            </p:cNvCxnSpPr>
            <p:nvPr/>
          </p:nvCxnSpPr>
          <p:spPr>
            <a:xfrm>
              <a:off x="470700" y="2471126"/>
              <a:ext cx="540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4FE3B60-FE20-48AC-8271-946C7A8902DD}"/>
                </a:ext>
              </a:extLst>
            </p:cNvPr>
            <p:cNvCxnSpPr>
              <a:cxnSpLocks/>
            </p:cNvCxnSpPr>
            <p:nvPr/>
          </p:nvCxnSpPr>
          <p:spPr>
            <a:xfrm>
              <a:off x="2354069" y="2471126"/>
              <a:ext cx="540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itle 1">
            <a:extLst>
              <a:ext uri="{FF2B5EF4-FFF2-40B4-BE49-F238E27FC236}">
                <a16:creationId xmlns:a16="http://schemas.microsoft.com/office/drawing/2014/main" id="{71342095-4549-4B20-A63F-E878489D7F0C}"/>
              </a:ext>
            </a:extLst>
          </p:cNvPr>
          <p:cNvSpPr txBox="1"/>
          <p:nvPr/>
        </p:nvSpPr>
        <p:spPr>
          <a:xfrm>
            <a:off x="6257064" y="3573071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Description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D5BC1E6-B955-4839-83C9-08ACE3E9BBB8}"/>
              </a:ext>
            </a:extLst>
          </p:cNvPr>
          <p:cNvGrpSpPr/>
          <p:nvPr/>
        </p:nvGrpSpPr>
        <p:grpSpPr>
          <a:xfrm>
            <a:off x="6358254" y="3726959"/>
            <a:ext cx="2423369" cy="0"/>
            <a:chOff x="470700" y="2471126"/>
            <a:chExt cx="2423369" cy="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650C1AD-F133-4BE3-A4BA-1F0384102C23}"/>
                </a:ext>
              </a:extLst>
            </p:cNvPr>
            <p:cNvCxnSpPr>
              <a:cxnSpLocks/>
            </p:cNvCxnSpPr>
            <p:nvPr/>
          </p:nvCxnSpPr>
          <p:spPr>
            <a:xfrm>
              <a:off x="470700" y="2471126"/>
              <a:ext cx="540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3033F80-E619-4B78-AD83-834A8904CD4A}"/>
                </a:ext>
              </a:extLst>
            </p:cNvPr>
            <p:cNvCxnSpPr>
              <a:cxnSpLocks/>
            </p:cNvCxnSpPr>
            <p:nvPr/>
          </p:nvCxnSpPr>
          <p:spPr>
            <a:xfrm>
              <a:off x="2354069" y="2471126"/>
              <a:ext cx="540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itle 1">
            <a:extLst>
              <a:ext uri="{FF2B5EF4-FFF2-40B4-BE49-F238E27FC236}">
                <a16:creationId xmlns:a16="http://schemas.microsoft.com/office/drawing/2014/main" id="{5959B8E8-BF37-428C-86E5-E250DCDF222D}"/>
              </a:ext>
            </a:extLst>
          </p:cNvPr>
          <p:cNvSpPr txBox="1"/>
          <p:nvPr/>
        </p:nvSpPr>
        <p:spPr>
          <a:xfrm>
            <a:off x="9170215" y="2298113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Description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9F723C7-BA45-4A75-992E-4273758D92AC}"/>
              </a:ext>
            </a:extLst>
          </p:cNvPr>
          <p:cNvGrpSpPr/>
          <p:nvPr/>
        </p:nvGrpSpPr>
        <p:grpSpPr>
          <a:xfrm>
            <a:off x="9271405" y="2452001"/>
            <a:ext cx="2423369" cy="0"/>
            <a:chOff x="470700" y="2471126"/>
            <a:chExt cx="2423369" cy="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337E098-9134-4621-B94D-87C19DE677DD}"/>
                </a:ext>
              </a:extLst>
            </p:cNvPr>
            <p:cNvCxnSpPr>
              <a:cxnSpLocks/>
            </p:cNvCxnSpPr>
            <p:nvPr/>
          </p:nvCxnSpPr>
          <p:spPr>
            <a:xfrm>
              <a:off x="470700" y="2471126"/>
              <a:ext cx="540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80C0B78-553C-4134-947A-0256598DB189}"/>
                </a:ext>
              </a:extLst>
            </p:cNvPr>
            <p:cNvCxnSpPr>
              <a:cxnSpLocks/>
            </p:cNvCxnSpPr>
            <p:nvPr/>
          </p:nvCxnSpPr>
          <p:spPr>
            <a:xfrm>
              <a:off x="2354069" y="2471126"/>
              <a:ext cx="540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270F637B-EA41-4C32-A4DD-B91EF7FDF282}"/>
              </a:ext>
            </a:extLst>
          </p:cNvPr>
          <p:cNvSpPr txBox="1"/>
          <p:nvPr/>
        </p:nvSpPr>
        <p:spPr>
          <a:xfrm>
            <a:off x="9170215" y="3573071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Description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DFB2D79-09A0-4351-B3D1-4C0140CB8F0F}"/>
              </a:ext>
            </a:extLst>
          </p:cNvPr>
          <p:cNvGrpSpPr/>
          <p:nvPr/>
        </p:nvGrpSpPr>
        <p:grpSpPr>
          <a:xfrm>
            <a:off x="9271405" y="3726959"/>
            <a:ext cx="2423369" cy="0"/>
            <a:chOff x="470700" y="2471126"/>
            <a:chExt cx="2423369" cy="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DBE3510-D0EC-4EA9-B71C-D34F95C3BC1B}"/>
                </a:ext>
              </a:extLst>
            </p:cNvPr>
            <p:cNvCxnSpPr>
              <a:cxnSpLocks/>
            </p:cNvCxnSpPr>
            <p:nvPr/>
          </p:nvCxnSpPr>
          <p:spPr>
            <a:xfrm>
              <a:off x="470700" y="2471126"/>
              <a:ext cx="540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79D1361-6D2A-4A4D-907B-7EFD4249C420}"/>
                </a:ext>
              </a:extLst>
            </p:cNvPr>
            <p:cNvCxnSpPr>
              <a:cxnSpLocks/>
            </p:cNvCxnSpPr>
            <p:nvPr/>
          </p:nvCxnSpPr>
          <p:spPr>
            <a:xfrm>
              <a:off x="2354069" y="2471126"/>
              <a:ext cx="540000" cy="0"/>
            </a:xfrm>
            <a:prstGeom prst="line">
              <a:avLst/>
            </a:prstGeom>
            <a:ln w="952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DB07463-8B2C-4A91-A277-743C98CE5114}"/>
              </a:ext>
            </a:extLst>
          </p:cNvPr>
          <p:cNvSpPr txBox="1"/>
          <p:nvPr/>
        </p:nvSpPr>
        <p:spPr>
          <a:xfrm>
            <a:off x="7292948" y="3207913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User’s on the world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51F17E-A992-42E7-A68E-4BCD6784DFAA}"/>
              </a:ext>
            </a:extLst>
          </p:cNvPr>
          <p:cNvSpPr txBox="1"/>
          <p:nvPr/>
        </p:nvSpPr>
        <p:spPr>
          <a:xfrm>
            <a:off x="7292948" y="2740064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216</a:t>
            </a: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K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D6F39ED-F711-49B5-9E11-927B859FA414}"/>
              </a:ext>
            </a:extLst>
          </p:cNvPr>
          <p:cNvGrpSpPr/>
          <p:nvPr/>
        </p:nvGrpSpPr>
        <p:grpSpPr>
          <a:xfrm>
            <a:off x="497227" y="2700509"/>
            <a:ext cx="955826" cy="702331"/>
            <a:chOff x="625475" y="2668588"/>
            <a:chExt cx="1017588" cy="747713"/>
          </a:xfrm>
          <a:solidFill>
            <a:schemeClr val="bg2"/>
          </a:solidFill>
        </p:grpSpPr>
        <p:sp>
          <p:nvSpPr>
            <p:cNvPr id="67" name="Freeform 68">
              <a:extLst>
                <a:ext uri="{FF2B5EF4-FFF2-40B4-BE49-F238E27FC236}">
                  <a16:creationId xmlns:a16="http://schemas.microsoft.com/office/drawing/2014/main" id="{A43E627F-8B67-4BC2-BE5E-BEEB1A1B32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7138" y="2781300"/>
              <a:ext cx="415925" cy="635000"/>
            </a:xfrm>
            <a:custGeom>
              <a:avLst/>
              <a:gdLst>
                <a:gd name="T0" fmla="*/ 603 w 636"/>
                <a:gd name="T1" fmla="*/ 775 h 972"/>
                <a:gd name="T2" fmla="*/ 340 w 636"/>
                <a:gd name="T3" fmla="*/ 607 h 972"/>
                <a:gd name="T4" fmla="*/ 336 w 636"/>
                <a:gd name="T5" fmla="*/ 599 h 972"/>
                <a:gd name="T6" fmla="*/ 336 w 636"/>
                <a:gd name="T7" fmla="*/ 421 h 972"/>
                <a:gd name="T8" fmla="*/ 373 w 636"/>
                <a:gd name="T9" fmla="*/ 352 h 972"/>
                <a:gd name="T10" fmla="*/ 373 w 636"/>
                <a:gd name="T11" fmla="*/ 167 h 972"/>
                <a:gd name="T12" fmla="*/ 207 w 636"/>
                <a:gd name="T13" fmla="*/ 0 h 972"/>
                <a:gd name="T14" fmla="*/ 167 w 636"/>
                <a:gd name="T15" fmla="*/ 0 h 972"/>
                <a:gd name="T16" fmla="*/ 0 w 636"/>
                <a:gd name="T17" fmla="*/ 167 h 972"/>
                <a:gd name="T18" fmla="*/ 0 w 636"/>
                <a:gd name="T19" fmla="*/ 352 h 972"/>
                <a:gd name="T20" fmla="*/ 37 w 636"/>
                <a:gd name="T21" fmla="*/ 421 h 972"/>
                <a:gd name="T22" fmla="*/ 37 w 636"/>
                <a:gd name="T23" fmla="*/ 599 h 972"/>
                <a:gd name="T24" fmla="*/ 37 w 636"/>
                <a:gd name="T25" fmla="*/ 603 h 972"/>
                <a:gd name="T26" fmla="*/ 144 w 636"/>
                <a:gd name="T27" fmla="*/ 683 h 972"/>
                <a:gd name="T28" fmla="*/ 210 w 636"/>
                <a:gd name="T29" fmla="*/ 823 h 972"/>
                <a:gd name="T30" fmla="*/ 210 w 636"/>
                <a:gd name="T31" fmla="*/ 972 h 972"/>
                <a:gd name="T32" fmla="*/ 636 w 636"/>
                <a:gd name="T33" fmla="*/ 972 h 972"/>
                <a:gd name="T34" fmla="*/ 636 w 636"/>
                <a:gd name="T35" fmla="*/ 845 h 972"/>
                <a:gd name="T36" fmla="*/ 603 w 636"/>
                <a:gd name="T37" fmla="*/ 775 h 972"/>
                <a:gd name="T38" fmla="*/ 603 w 636"/>
                <a:gd name="T39" fmla="*/ 775 h 972"/>
                <a:gd name="T40" fmla="*/ 603 w 636"/>
                <a:gd name="T41" fmla="*/ 775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6" h="972">
                  <a:moveTo>
                    <a:pt x="603" y="775"/>
                  </a:moveTo>
                  <a:cubicBezTo>
                    <a:pt x="489" y="681"/>
                    <a:pt x="365" y="619"/>
                    <a:pt x="340" y="607"/>
                  </a:cubicBezTo>
                  <a:cubicBezTo>
                    <a:pt x="337" y="606"/>
                    <a:pt x="336" y="603"/>
                    <a:pt x="336" y="599"/>
                  </a:cubicBezTo>
                  <a:cubicBezTo>
                    <a:pt x="336" y="421"/>
                    <a:pt x="336" y="421"/>
                    <a:pt x="336" y="421"/>
                  </a:cubicBezTo>
                  <a:cubicBezTo>
                    <a:pt x="358" y="406"/>
                    <a:pt x="373" y="381"/>
                    <a:pt x="373" y="352"/>
                  </a:cubicBezTo>
                  <a:cubicBezTo>
                    <a:pt x="373" y="167"/>
                    <a:pt x="373" y="167"/>
                    <a:pt x="373" y="167"/>
                  </a:cubicBezTo>
                  <a:cubicBezTo>
                    <a:pt x="373" y="75"/>
                    <a:pt x="298" y="0"/>
                    <a:pt x="20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75" y="0"/>
                    <a:pt x="0" y="75"/>
                    <a:pt x="0" y="167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0" y="381"/>
                    <a:pt x="15" y="406"/>
                    <a:pt x="37" y="421"/>
                  </a:cubicBezTo>
                  <a:cubicBezTo>
                    <a:pt x="37" y="599"/>
                    <a:pt x="37" y="599"/>
                    <a:pt x="37" y="599"/>
                  </a:cubicBezTo>
                  <a:cubicBezTo>
                    <a:pt x="37" y="600"/>
                    <a:pt x="37" y="602"/>
                    <a:pt x="37" y="603"/>
                  </a:cubicBezTo>
                  <a:cubicBezTo>
                    <a:pt x="72" y="627"/>
                    <a:pt x="108" y="654"/>
                    <a:pt x="144" y="683"/>
                  </a:cubicBezTo>
                  <a:cubicBezTo>
                    <a:pt x="186" y="718"/>
                    <a:pt x="210" y="768"/>
                    <a:pt x="210" y="823"/>
                  </a:cubicBezTo>
                  <a:cubicBezTo>
                    <a:pt x="210" y="972"/>
                    <a:pt x="210" y="972"/>
                    <a:pt x="210" y="972"/>
                  </a:cubicBezTo>
                  <a:cubicBezTo>
                    <a:pt x="636" y="972"/>
                    <a:pt x="636" y="972"/>
                    <a:pt x="636" y="972"/>
                  </a:cubicBezTo>
                  <a:cubicBezTo>
                    <a:pt x="636" y="845"/>
                    <a:pt x="636" y="845"/>
                    <a:pt x="636" y="845"/>
                  </a:cubicBezTo>
                  <a:cubicBezTo>
                    <a:pt x="636" y="818"/>
                    <a:pt x="624" y="792"/>
                    <a:pt x="603" y="775"/>
                  </a:cubicBezTo>
                  <a:close/>
                  <a:moveTo>
                    <a:pt x="603" y="775"/>
                  </a:moveTo>
                  <a:cubicBezTo>
                    <a:pt x="603" y="775"/>
                    <a:pt x="603" y="775"/>
                    <a:pt x="603" y="77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8" name="Freeform 69">
              <a:extLst>
                <a:ext uri="{FF2B5EF4-FFF2-40B4-BE49-F238E27FC236}">
                  <a16:creationId xmlns:a16="http://schemas.microsoft.com/office/drawing/2014/main" id="{27243420-C507-4618-B3B0-7F35DE56A2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475" y="2668588"/>
              <a:ext cx="692150" cy="747713"/>
            </a:xfrm>
            <a:custGeom>
              <a:avLst/>
              <a:gdLst>
                <a:gd name="T0" fmla="*/ 1021 w 1060"/>
                <a:gd name="T1" fmla="*/ 914 h 1145"/>
                <a:gd name="T2" fmla="*/ 711 w 1060"/>
                <a:gd name="T3" fmla="*/ 715 h 1145"/>
                <a:gd name="T4" fmla="*/ 705 w 1060"/>
                <a:gd name="T5" fmla="*/ 706 h 1145"/>
                <a:gd name="T6" fmla="*/ 705 w 1060"/>
                <a:gd name="T7" fmla="*/ 496 h 1145"/>
                <a:gd name="T8" fmla="*/ 749 w 1060"/>
                <a:gd name="T9" fmla="*/ 414 h 1145"/>
                <a:gd name="T10" fmla="*/ 749 w 1060"/>
                <a:gd name="T11" fmla="*/ 196 h 1145"/>
                <a:gd name="T12" fmla="*/ 553 w 1060"/>
                <a:gd name="T13" fmla="*/ 0 h 1145"/>
                <a:gd name="T14" fmla="*/ 506 w 1060"/>
                <a:gd name="T15" fmla="*/ 0 h 1145"/>
                <a:gd name="T16" fmla="*/ 310 w 1060"/>
                <a:gd name="T17" fmla="*/ 196 h 1145"/>
                <a:gd name="T18" fmla="*/ 310 w 1060"/>
                <a:gd name="T19" fmla="*/ 414 h 1145"/>
                <a:gd name="T20" fmla="*/ 354 w 1060"/>
                <a:gd name="T21" fmla="*/ 496 h 1145"/>
                <a:gd name="T22" fmla="*/ 354 w 1060"/>
                <a:gd name="T23" fmla="*/ 706 h 1145"/>
                <a:gd name="T24" fmla="*/ 348 w 1060"/>
                <a:gd name="T25" fmla="*/ 715 h 1145"/>
                <a:gd name="T26" fmla="*/ 38 w 1060"/>
                <a:gd name="T27" fmla="*/ 914 h 1145"/>
                <a:gd name="T28" fmla="*/ 0 w 1060"/>
                <a:gd name="T29" fmla="*/ 996 h 1145"/>
                <a:gd name="T30" fmla="*/ 0 w 1060"/>
                <a:gd name="T31" fmla="*/ 1145 h 1145"/>
                <a:gd name="T32" fmla="*/ 460 w 1060"/>
                <a:gd name="T33" fmla="*/ 1145 h 1145"/>
                <a:gd name="T34" fmla="*/ 506 w 1060"/>
                <a:gd name="T35" fmla="*/ 937 h 1145"/>
                <a:gd name="T36" fmla="*/ 530 w 1060"/>
                <a:gd name="T37" fmla="*/ 802 h 1145"/>
                <a:gd name="T38" fmla="*/ 554 w 1060"/>
                <a:gd name="T39" fmla="*/ 937 h 1145"/>
                <a:gd name="T40" fmla="*/ 599 w 1060"/>
                <a:gd name="T41" fmla="*/ 1145 h 1145"/>
                <a:gd name="T42" fmla="*/ 1060 w 1060"/>
                <a:gd name="T43" fmla="*/ 1145 h 1145"/>
                <a:gd name="T44" fmla="*/ 1060 w 1060"/>
                <a:gd name="T45" fmla="*/ 996 h 1145"/>
                <a:gd name="T46" fmla="*/ 1021 w 1060"/>
                <a:gd name="T47" fmla="*/ 914 h 1145"/>
                <a:gd name="T48" fmla="*/ 1021 w 1060"/>
                <a:gd name="T49" fmla="*/ 914 h 1145"/>
                <a:gd name="T50" fmla="*/ 1021 w 1060"/>
                <a:gd name="T51" fmla="*/ 914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0" h="1145">
                  <a:moveTo>
                    <a:pt x="1021" y="914"/>
                  </a:moveTo>
                  <a:cubicBezTo>
                    <a:pt x="886" y="803"/>
                    <a:pt x="740" y="730"/>
                    <a:pt x="711" y="715"/>
                  </a:cubicBezTo>
                  <a:cubicBezTo>
                    <a:pt x="708" y="714"/>
                    <a:pt x="705" y="710"/>
                    <a:pt x="705" y="706"/>
                  </a:cubicBezTo>
                  <a:cubicBezTo>
                    <a:pt x="705" y="496"/>
                    <a:pt x="705" y="496"/>
                    <a:pt x="705" y="496"/>
                  </a:cubicBezTo>
                  <a:cubicBezTo>
                    <a:pt x="732" y="479"/>
                    <a:pt x="749" y="449"/>
                    <a:pt x="749" y="414"/>
                  </a:cubicBezTo>
                  <a:cubicBezTo>
                    <a:pt x="749" y="196"/>
                    <a:pt x="749" y="196"/>
                    <a:pt x="749" y="196"/>
                  </a:cubicBezTo>
                  <a:cubicBezTo>
                    <a:pt x="749" y="88"/>
                    <a:pt x="661" y="0"/>
                    <a:pt x="553" y="0"/>
                  </a:cubicBezTo>
                  <a:cubicBezTo>
                    <a:pt x="506" y="0"/>
                    <a:pt x="506" y="0"/>
                    <a:pt x="506" y="0"/>
                  </a:cubicBezTo>
                  <a:cubicBezTo>
                    <a:pt x="398" y="0"/>
                    <a:pt x="310" y="88"/>
                    <a:pt x="310" y="196"/>
                  </a:cubicBezTo>
                  <a:cubicBezTo>
                    <a:pt x="310" y="414"/>
                    <a:pt x="310" y="414"/>
                    <a:pt x="310" y="414"/>
                  </a:cubicBezTo>
                  <a:cubicBezTo>
                    <a:pt x="310" y="449"/>
                    <a:pt x="328" y="478"/>
                    <a:pt x="354" y="496"/>
                  </a:cubicBezTo>
                  <a:cubicBezTo>
                    <a:pt x="354" y="706"/>
                    <a:pt x="354" y="706"/>
                    <a:pt x="354" y="706"/>
                  </a:cubicBezTo>
                  <a:cubicBezTo>
                    <a:pt x="354" y="710"/>
                    <a:pt x="352" y="714"/>
                    <a:pt x="348" y="715"/>
                  </a:cubicBezTo>
                  <a:cubicBezTo>
                    <a:pt x="319" y="730"/>
                    <a:pt x="173" y="803"/>
                    <a:pt x="38" y="914"/>
                  </a:cubicBezTo>
                  <a:cubicBezTo>
                    <a:pt x="14" y="934"/>
                    <a:pt x="0" y="964"/>
                    <a:pt x="0" y="996"/>
                  </a:cubicBezTo>
                  <a:cubicBezTo>
                    <a:pt x="0" y="1145"/>
                    <a:pt x="0" y="1145"/>
                    <a:pt x="0" y="1145"/>
                  </a:cubicBezTo>
                  <a:cubicBezTo>
                    <a:pt x="460" y="1145"/>
                    <a:pt x="460" y="1145"/>
                    <a:pt x="460" y="1145"/>
                  </a:cubicBezTo>
                  <a:cubicBezTo>
                    <a:pt x="506" y="937"/>
                    <a:pt x="506" y="937"/>
                    <a:pt x="506" y="937"/>
                  </a:cubicBezTo>
                  <a:cubicBezTo>
                    <a:pt x="414" y="809"/>
                    <a:pt x="513" y="802"/>
                    <a:pt x="530" y="802"/>
                  </a:cubicBezTo>
                  <a:cubicBezTo>
                    <a:pt x="547" y="802"/>
                    <a:pt x="646" y="809"/>
                    <a:pt x="554" y="937"/>
                  </a:cubicBezTo>
                  <a:cubicBezTo>
                    <a:pt x="599" y="1145"/>
                    <a:pt x="599" y="1145"/>
                    <a:pt x="599" y="1145"/>
                  </a:cubicBezTo>
                  <a:cubicBezTo>
                    <a:pt x="1060" y="1145"/>
                    <a:pt x="1060" y="1145"/>
                    <a:pt x="1060" y="1145"/>
                  </a:cubicBezTo>
                  <a:cubicBezTo>
                    <a:pt x="1060" y="996"/>
                    <a:pt x="1060" y="996"/>
                    <a:pt x="1060" y="996"/>
                  </a:cubicBezTo>
                  <a:cubicBezTo>
                    <a:pt x="1059" y="964"/>
                    <a:pt x="1045" y="934"/>
                    <a:pt x="1021" y="914"/>
                  </a:cubicBezTo>
                  <a:close/>
                  <a:moveTo>
                    <a:pt x="1021" y="914"/>
                  </a:moveTo>
                  <a:cubicBezTo>
                    <a:pt x="1021" y="914"/>
                    <a:pt x="1021" y="914"/>
                    <a:pt x="1021" y="91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9798FE09-B99A-41EE-988F-A2471E8B6011}"/>
              </a:ext>
            </a:extLst>
          </p:cNvPr>
          <p:cNvSpPr txBox="1"/>
          <p:nvPr/>
        </p:nvSpPr>
        <p:spPr>
          <a:xfrm>
            <a:off x="1478808" y="3215420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User’s on the world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0D7D2C-195E-4F69-9154-48ACEB4E20F6}"/>
              </a:ext>
            </a:extLst>
          </p:cNvPr>
          <p:cNvSpPr txBox="1"/>
          <p:nvPr/>
        </p:nvSpPr>
        <p:spPr>
          <a:xfrm>
            <a:off x="1478808" y="2747571"/>
            <a:ext cx="128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2.1 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F71CA5B-2EAA-4332-B86E-CFE3B2241C54}"/>
              </a:ext>
            </a:extLst>
          </p:cNvPr>
          <p:cNvGrpSpPr/>
          <p:nvPr/>
        </p:nvGrpSpPr>
        <p:grpSpPr>
          <a:xfrm>
            <a:off x="6310404" y="2700509"/>
            <a:ext cx="945968" cy="693660"/>
            <a:chOff x="-107950" y="-3281363"/>
            <a:chExt cx="4011613" cy="2941638"/>
          </a:xfrm>
          <a:solidFill>
            <a:schemeClr val="bg2"/>
          </a:solidFill>
        </p:grpSpPr>
        <p:sp>
          <p:nvSpPr>
            <p:cNvPr id="72" name="Freeform 63">
              <a:extLst>
                <a:ext uri="{FF2B5EF4-FFF2-40B4-BE49-F238E27FC236}">
                  <a16:creationId xmlns:a16="http://schemas.microsoft.com/office/drawing/2014/main" id="{EEA1E21C-F302-4B72-8899-0D0581861A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6950" y="-2841625"/>
              <a:ext cx="1636713" cy="2501900"/>
            </a:xfrm>
            <a:custGeom>
              <a:avLst/>
              <a:gdLst>
                <a:gd name="T0" fmla="*/ 598 w 630"/>
                <a:gd name="T1" fmla="*/ 769 h 963"/>
                <a:gd name="T2" fmla="*/ 337 w 630"/>
                <a:gd name="T3" fmla="*/ 601 h 963"/>
                <a:gd name="T4" fmla="*/ 333 w 630"/>
                <a:gd name="T5" fmla="*/ 594 h 963"/>
                <a:gd name="T6" fmla="*/ 333 w 630"/>
                <a:gd name="T7" fmla="*/ 417 h 963"/>
                <a:gd name="T8" fmla="*/ 369 w 630"/>
                <a:gd name="T9" fmla="*/ 348 h 963"/>
                <a:gd name="T10" fmla="*/ 369 w 630"/>
                <a:gd name="T11" fmla="*/ 165 h 963"/>
                <a:gd name="T12" fmla="*/ 204 w 630"/>
                <a:gd name="T13" fmla="*/ 0 h 963"/>
                <a:gd name="T14" fmla="*/ 165 w 630"/>
                <a:gd name="T15" fmla="*/ 0 h 963"/>
                <a:gd name="T16" fmla="*/ 0 w 630"/>
                <a:gd name="T17" fmla="*/ 165 h 963"/>
                <a:gd name="T18" fmla="*/ 0 w 630"/>
                <a:gd name="T19" fmla="*/ 348 h 963"/>
                <a:gd name="T20" fmla="*/ 37 w 630"/>
                <a:gd name="T21" fmla="*/ 417 h 963"/>
                <a:gd name="T22" fmla="*/ 37 w 630"/>
                <a:gd name="T23" fmla="*/ 594 h 963"/>
                <a:gd name="T24" fmla="*/ 36 w 630"/>
                <a:gd name="T25" fmla="*/ 597 h 963"/>
                <a:gd name="T26" fmla="*/ 143 w 630"/>
                <a:gd name="T27" fmla="*/ 677 h 963"/>
                <a:gd name="T28" fmla="*/ 208 w 630"/>
                <a:gd name="T29" fmla="*/ 815 h 963"/>
                <a:gd name="T30" fmla="*/ 208 w 630"/>
                <a:gd name="T31" fmla="*/ 963 h 963"/>
                <a:gd name="T32" fmla="*/ 630 w 630"/>
                <a:gd name="T33" fmla="*/ 963 h 963"/>
                <a:gd name="T34" fmla="*/ 630 w 630"/>
                <a:gd name="T35" fmla="*/ 837 h 963"/>
                <a:gd name="T36" fmla="*/ 598 w 630"/>
                <a:gd name="T37" fmla="*/ 769 h 963"/>
                <a:gd name="T38" fmla="*/ 598 w 630"/>
                <a:gd name="T39" fmla="*/ 769 h 963"/>
                <a:gd name="T40" fmla="*/ 598 w 630"/>
                <a:gd name="T41" fmla="*/ 769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0" h="963">
                  <a:moveTo>
                    <a:pt x="598" y="769"/>
                  </a:moveTo>
                  <a:cubicBezTo>
                    <a:pt x="484" y="675"/>
                    <a:pt x="362" y="613"/>
                    <a:pt x="337" y="601"/>
                  </a:cubicBezTo>
                  <a:cubicBezTo>
                    <a:pt x="334" y="600"/>
                    <a:pt x="333" y="597"/>
                    <a:pt x="333" y="594"/>
                  </a:cubicBezTo>
                  <a:cubicBezTo>
                    <a:pt x="333" y="417"/>
                    <a:pt x="333" y="417"/>
                    <a:pt x="333" y="417"/>
                  </a:cubicBezTo>
                  <a:cubicBezTo>
                    <a:pt x="355" y="403"/>
                    <a:pt x="369" y="377"/>
                    <a:pt x="369" y="348"/>
                  </a:cubicBezTo>
                  <a:cubicBezTo>
                    <a:pt x="369" y="165"/>
                    <a:pt x="369" y="165"/>
                    <a:pt x="369" y="165"/>
                  </a:cubicBezTo>
                  <a:cubicBezTo>
                    <a:pt x="369" y="74"/>
                    <a:pt x="296" y="0"/>
                    <a:pt x="204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74" y="0"/>
                    <a:pt x="0" y="74"/>
                    <a:pt x="0" y="165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0" y="377"/>
                    <a:pt x="15" y="403"/>
                    <a:pt x="37" y="417"/>
                  </a:cubicBezTo>
                  <a:cubicBezTo>
                    <a:pt x="37" y="594"/>
                    <a:pt x="37" y="594"/>
                    <a:pt x="37" y="594"/>
                  </a:cubicBezTo>
                  <a:cubicBezTo>
                    <a:pt x="37" y="595"/>
                    <a:pt x="36" y="596"/>
                    <a:pt x="36" y="597"/>
                  </a:cubicBezTo>
                  <a:cubicBezTo>
                    <a:pt x="71" y="621"/>
                    <a:pt x="107" y="648"/>
                    <a:pt x="143" y="677"/>
                  </a:cubicBezTo>
                  <a:cubicBezTo>
                    <a:pt x="184" y="711"/>
                    <a:pt x="208" y="762"/>
                    <a:pt x="208" y="815"/>
                  </a:cubicBezTo>
                  <a:cubicBezTo>
                    <a:pt x="208" y="963"/>
                    <a:pt x="208" y="963"/>
                    <a:pt x="208" y="963"/>
                  </a:cubicBezTo>
                  <a:cubicBezTo>
                    <a:pt x="630" y="963"/>
                    <a:pt x="630" y="963"/>
                    <a:pt x="630" y="963"/>
                  </a:cubicBezTo>
                  <a:cubicBezTo>
                    <a:pt x="630" y="837"/>
                    <a:pt x="630" y="837"/>
                    <a:pt x="630" y="837"/>
                  </a:cubicBezTo>
                  <a:cubicBezTo>
                    <a:pt x="630" y="811"/>
                    <a:pt x="618" y="786"/>
                    <a:pt x="598" y="769"/>
                  </a:cubicBezTo>
                  <a:close/>
                  <a:moveTo>
                    <a:pt x="598" y="769"/>
                  </a:moveTo>
                  <a:cubicBezTo>
                    <a:pt x="598" y="769"/>
                    <a:pt x="598" y="769"/>
                    <a:pt x="598" y="7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3" name="Freeform 64">
              <a:extLst>
                <a:ext uri="{FF2B5EF4-FFF2-40B4-BE49-F238E27FC236}">
                  <a16:creationId xmlns:a16="http://schemas.microsoft.com/office/drawing/2014/main" id="{9545FBF1-813D-48E7-8371-59BDF1F600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7950" y="-3281363"/>
              <a:ext cx="2720975" cy="2941638"/>
            </a:xfrm>
            <a:custGeom>
              <a:avLst/>
              <a:gdLst>
                <a:gd name="T0" fmla="*/ 1010 w 1048"/>
                <a:gd name="T1" fmla="*/ 904 h 1132"/>
                <a:gd name="T2" fmla="*/ 703 w 1048"/>
                <a:gd name="T3" fmla="*/ 707 h 1132"/>
                <a:gd name="T4" fmla="*/ 698 w 1048"/>
                <a:gd name="T5" fmla="*/ 698 h 1132"/>
                <a:gd name="T6" fmla="*/ 698 w 1048"/>
                <a:gd name="T7" fmla="*/ 491 h 1132"/>
                <a:gd name="T8" fmla="*/ 741 w 1048"/>
                <a:gd name="T9" fmla="*/ 410 h 1132"/>
                <a:gd name="T10" fmla="*/ 741 w 1048"/>
                <a:gd name="T11" fmla="*/ 194 h 1132"/>
                <a:gd name="T12" fmla="*/ 547 w 1048"/>
                <a:gd name="T13" fmla="*/ 0 h 1132"/>
                <a:gd name="T14" fmla="*/ 501 w 1048"/>
                <a:gd name="T15" fmla="*/ 0 h 1132"/>
                <a:gd name="T16" fmla="*/ 307 w 1048"/>
                <a:gd name="T17" fmla="*/ 194 h 1132"/>
                <a:gd name="T18" fmla="*/ 307 w 1048"/>
                <a:gd name="T19" fmla="*/ 410 h 1132"/>
                <a:gd name="T20" fmla="*/ 350 w 1048"/>
                <a:gd name="T21" fmla="*/ 491 h 1132"/>
                <a:gd name="T22" fmla="*/ 350 w 1048"/>
                <a:gd name="T23" fmla="*/ 698 h 1132"/>
                <a:gd name="T24" fmla="*/ 345 w 1048"/>
                <a:gd name="T25" fmla="*/ 707 h 1132"/>
                <a:gd name="T26" fmla="*/ 38 w 1048"/>
                <a:gd name="T27" fmla="*/ 904 h 1132"/>
                <a:gd name="T28" fmla="*/ 0 w 1048"/>
                <a:gd name="T29" fmla="*/ 984 h 1132"/>
                <a:gd name="T30" fmla="*/ 0 w 1048"/>
                <a:gd name="T31" fmla="*/ 1132 h 1132"/>
                <a:gd name="T32" fmla="*/ 1048 w 1048"/>
                <a:gd name="T33" fmla="*/ 1132 h 1132"/>
                <a:gd name="T34" fmla="*/ 1048 w 1048"/>
                <a:gd name="T35" fmla="*/ 984 h 1132"/>
                <a:gd name="T36" fmla="*/ 1010 w 1048"/>
                <a:gd name="T37" fmla="*/ 904 h 1132"/>
                <a:gd name="T38" fmla="*/ 1010 w 1048"/>
                <a:gd name="T39" fmla="*/ 904 h 1132"/>
                <a:gd name="T40" fmla="*/ 1010 w 1048"/>
                <a:gd name="T41" fmla="*/ 904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8" h="1132">
                  <a:moveTo>
                    <a:pt x="1010" y="904"/>
                  </a:moveTo>
                  <a:cubicBezTo>
                    <a:pt x="876" y="794"/>
                    <a:pt x="732" y="721"/>
                    <a:pt x="703" y="707"/>
                  </a:cubicBezTo>
                  <a:cubicBezTo>
                    <a:pt x="700" y="705"/>
                    <a:pt x="698" y="702"/>
                    <a:pt x="698" y="698"/>
                  </a:cubicBezTo>
                  <a:cubicBezTo>
                    <a:pt x="698" y="491"/>
                    <a:pt x="698" y="491"/>
                    <a:pt x="698" y="491"/>
                  </a:cubicBezTo>
                  <a:cubicBezTo>
                    <a:pt x="724" y="473"/>
                    <a:pt x="741" y="444"/>
                    <a:pt x="741" y="410"/>
                  </a:cubicBezTo>
                  <a:cubicBezTo>
                    <a:pt x="741" y="194"/>
                    <a:pt x="741" y="194"/>
                    <a:pt x="741" y="194"/>
                  </a:cubicBezTo>
                  <a:cubicBezTo>
                    <a:pt x="741" y="87"/>
                    <a:pt x="654" y="0"/>
                    <a:pt x="547" y="0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394" y="0"/>
                    <a:pt x="307" y="87"/>
                    <a:pt x="307" y="194"/>
                  </a:cubicBezTo>
                  <a:cubicBezTo>
                    <a:pt x="307" y="410"/>
                    <a:pt x="307" y="410"/>
                    <a:pt x="307" y="410"/>
                  </a:cubicBezTo>
                  <a:cubicBezTo>
                    <a:pt x="307" y="443"/>
                    <a:pt x="324" y="473"/>
                    <a:pt x="350" y="491"/>
                  </a:cubicBezTo>
                  <a:cubicBezTo>
                    <a:pt x="350" y="698"/>
                    <a:pt x="350" y="698"/>
                    <a:pt x="350" y="698"/>
                  </a:cubicBezTo>
                  <a:cubicBezTo>
                    <a:pt x="350" y="702"/>
                    <a:pt x="348" y="705"/>
                    <a:pt x="345" y="707"/>
                  </a:cubicBezTo>
                  <a:cubicBezTo>
                    <a:pt x="315" y="721"/>
                    <a:pt x="172" y="794"/>
                    <a:pt x="38" y="904"/>
                  </a:cubicBezTo>
                  <a:cubicBezTo>
                    <a:pt x="14" y="924"/>
                    <a:pt x="0" y="953"/>
                    <a:pt x="0" y="984"/>
                  </a:cubicBezTo>
                  <a:cubicBezTo>
                    <a:pt x="0" y="1132"/>
                    <a:pt x="0" y="1132"/>
                    <a:pt x="0" y="1132"/>
                  </a:cubicBezTo>
                  <a:cubicBezTo>
                    <a:pt x="1048" y="1132"/>
                    <a:pt x="1048" y="1132"/>
                    <a:pt x="1048" y="1132"/>
                  </a:cubicBezTo>
                  <a:cubicBezTo>
                    <a:pt x="1048" y="984"/>
                    <a:pt x="1048" y="984"/>
                    <a:pt x="1048" y="984"/>
                  </a:cubicBezTo>
                  <a:cubicBezTo>
                    <a:pt x="1048" y="953"/>
                    <a:pt x="1034" y="924"/>
                    <a:pt x="1010" y="904"/>
                  </a:cubicBezTo>
                  <a:close/>
                  <a:moveTo>
                    <a:pt x="1010" y="904"/>
                  </a:moveTo>
                  <a:cubicBezTo>
                    <a:pt x="1010" y="904"/>
                    <a:pt x="1010" y="904"/>
                    <a:pt x="1010" y="90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74" name="Freeform 73">
            <a:extLst>
              <a:ext uri="{FF2B5EF4-FFF2-40B4-BE49-F238E27FC236}">
                <a16:creationId xmlns:a16="http://schemas.microsoft.com/office/drawing/2014/main" id="{88B7A98F-D1D7-44DA-94BF-077900312466}"/>
              </a:ext>
            </a:extLst>
          </p:cNvPr>
          <p:cNvSpPr>
            <a:spLocks noEditPoints="1"/>
          </p:cNvSpPr>
          <p:nvPr/>
        </p:nvSpPr>
        <p:spPr bwMode="auto">
          <a:xfrm>
            <a:off x="3481365" y="2665239"/>
            <a:ext cx="692149" cy="728663"/>
          </a:xfrm>
          <a:custGeom>
            <a:avLst/>
            <a:gdLst>
              <a:gd name="T0" fmla="*/ 359 w 379"/>
              <a:gd name="T1" fmla="*/ 198 h 399"/>
              <a:gd name="T2" fmla="*/ 333 w 379"/>
              <a:gd name="T3" fmla="*/ 124 h 399"/>
              <a:gd name="T4" fmla="*/ 242 w 379"/>
              <a:gd name="T5" fmla="*/ 127 h 399"/>
              <a:gd name="T6" fmla="*/ 173 w 379"/>
              <a:gd name="T7" fmla="*/ 0 h 399"/>
              <a:gd name="T8" fmla="*/ 139 w 379"/>
              <a:gd name="T9" fmla="*/ 51 h 399"/>
              <a:gd name="T10" fmla="*/ 137 w 379"/>
              <a:gd name="T11" fmla="*/ 82 h 399"/>
              <a:gd name="T12" fmla="*/ 120 w 379"/>
              <a:gd name="T13" fmla="*/ 162 h 399"/>
              <a:gd name="T14" fmla="*/ 81 w 379"/>
              <a:gd name="T15" fmla="*/ 179 h 399"/>
              <a:gd name="T16" fmla="*/ 0 w 379"/>
              <a:gd name="T17" fmla="*/ 163 h 399"/>
              <a:gd name="T18" fmla="*/ 81 w 379"/>
              <a:gd name="T19" fmla="*/ 390 h 399"/>
              <a:gd name="T20" fmla="*/ 193 w 379"/>
              <a:gd name="T21" fmla="*/ 388 h 399"/>
              <a:gd name="T22" fmla="*/ 278 w 379"/>
              <a:gd name="T23" fmla="*/ 398 h 399"/>
              <a:gd name="T24" fmla="*/ 337 w 379"/>
              <a:gd name="T25" fmla="*/ 386 h 399"/>
              <a:gd name="T26" fmla="*/ 361 w 379"/>
              <a:gd name="T27" fmla="*/ 268 h 399"/>
              <a:gd name="T28" fmla="*/ 28 w 379"/>
              <a:gd name="T29" fmla="*/ 187 h 399"/>
              <a:gd name="T30" fmla="*/ 53 w 379"/>
              <a:gd name="T31" fmla="*/ 212 h 399"/>
              <a:gd name="T32" fmla="*/ 324 w 379"/>
              <a:gd name="T33" fmla="*/ 321 h 399"/>
              <a:gd name="T34" fmla="*/ 323 w 379"/>
              <a:gd name="T35" fmla="*/ 365 h 399"/>
              <a:gd name="T36" fmla="*/ 294 w 379"/>
              <a:gd name="T37" fmla="*/ 375 h 399"/>
              <a:gd name="T38" fmla="*/ 248 w 379"/>
              <a:gd name="T39" fmla="*/ 370 h 399"/>
              <a:gd name="T40" fmla="*/ 81 w 379"/>
              <a:gd name="T41" fmla="*/ 352 h 399"/>
              <a:gd name="T42" fmla="*/ 84 w 379"/>
              <a:gd name="T43" fmla="*/ 204 h 399"/>
              <a:gd name="T44" fmla="*/ 164 w 379"/>
              <a:gd name="T45" fmla="*/ 52 h 399"/>
              <a:gd name="T46" fmla="*/ 172 w 379"/>
              <a:gd name="T47" fmla="*/ 25 h 399"/>
              <a:gd name="T48" fmla="*/ 202 w 379"/>
              <a:gd name="T49" fmla="*/ 50 h 399"/>
              <a:gd name="T50" fmla="*/ 220 w 379"/>
              <a:gd name="T51" fmla="*/ 150 h 399"/>
              <a:gd name="T52" fmla="*/ 301 w 379"/>
              <a:gd name="T53" fmla="*/ 145 h 399"/>
              <a:gd name="T54" fmla="*/ 346 w 379"/>
              <a:gd name="T55" fmla="*/ 160 h 399"/>
              <a:gd name="T56" fmla="*/ 333 w 379"/>
              <a:gd name="T57" fmla="*/ 193 h 399"/>
              <a:gd name="T58" fmla="*/ 336 w 379"/>
              <a:gd name="T59" fmla="*/ 212 h 399"/>
              <a:gd name="T60" fmla="*/ 337 w 379"/>
              <a:gd name="T61" fmla="*/ 258 h 399"/>
              <a:gd name="T62" fmla="*/ 324 w 379"/>
              <a:gd name="T63" fmla="*/ 321 h 399"/>
              <a:gd name="T64" fmla="*/ 324 w 379"/>
              <a:gd name="T65" fmla="*/ 3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9" h="399">
                <a:moveTo>
                  <a:pt x="361" y="268"/>
                </a:moveTo>
                <a:cubicBezTo>
                  <a:pt x="376" y="247"/>
                  <a:pt x="379" y="216"/>
                  <a:pt x="359" y="198"/>
                </a:cubicBezTo>
                <a:cubicBezTo>
                  <a:pt x="366" y="186"/>
                  <a:pt x="373" y="170"/>
                  <a:pt x="370" y="153"/>
                </a:cubicBezTo>
                <a:cubicBezTo>
                  <a:pt x="365" y="134"/>
                  <a:pt x="345" y="127"/>
                  <a:pt x="333" y="124"/>
                </a:cubicBezTo>
                <a:cubicBezTo>
                  <a:pt x="323" y="122"/>
                  <a:pt x="313" y="121"/>
                  <a:pt x="301" y="121"/>
                </a:cubicBezTo>
                <a:cubicBezTo>
                  <a:pt x="281" y="121"/>
                  <a:pt x="260" y="124"/>
                  <a:pt x="242" y="127"/>
                </a:cubicBezTo>
                <a:cubicBezTo>
                  <a:pt x="242" y="95"/>
                  <a:pt x="236" y="67"/>
                  <a:pt x="226" y="44"/>
                </a:cubicBezTo>
                <a:cubicBezTo>
                  <a:pt x="219" y="26"/>
                  <a:pt x="195" y="0"/>
                  <a:pt x="173" y="0"/>
                </a:cubicBezTo>
                <a:cubicBezTo>
                  <a:pt x="164" y="0"/>
                  <a:pt x="155" y="5"/>
                  <a:pt x="149" y="14"/>
                </a:cubicBezTo>
                <a:cubicBezTo>
                  <a:pt x="142" y="25"/>
                  <a:pt x="141" y="39"/>
                  <a:pt x="139" y="51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63"/>
                  <a:pt x="138" y="73"/>
                  <a:pt x="137" y="82"/>
                </a:cubicBezTo>
                <a:cubicBezTo>
                  <a:pt x="137" y="91"/>
                  <a:pt x="136" y="101"/>
                  <a:pt x="135" y="110"/>
                </a:cubicBezTo>
                <a:cubicBezTo>
                  <a:pt x="133" y="126"/>
                  <a:pt x="130" y="146"/>
                  <a:pt x="120" y="162"/>
                </a:cubicBezTo>
                <a:cubicBezTo>
                  <a:pt x="113" y="173"/>
                  <a:pt x="100" y="179"/>
                  <a:pt x="83" y="179"/>
                </a:cubicBezTo>
                <a:cubicBezTo>
                  <a:pt x="82" y="179"/>
                  <a:pt x="82" y="179"/>
                  <a:pt x="81" y="179"/>
                </a:cubicBezTo>
                <a:cubicBezTo>
                  <a:pt x="81" y="163"/>
                  <a:pt x="81" y="163"/>
                  <a:pt x="81" y="163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390"/>
                  <a:pt x="0" y="390"/>
                  <a:pt x="0" y="390"/>
                </a:cubicBezTo>
                <a:cubicBezTo>
                  <a:pt x="81" y="390"/>
                  <a:pt x="81" y="390"/>
                  <a:pt x="81" y="390"/>
                </a:cubicBezTo>
                <a:cubicBezTo>
                  <a:pt x="81" y="376"/>
                  <a:pt x="81" y="376"/>
                  <a:pt x="81" y="376"/>
                </a:cubicBezTo>
                <a:cubicBezTo>
                  <a:pt x="118" y="378"/>
                  <a:pt x="156" y="383"/>
                  <a:pt x="193" y="388"/>
                </a:cubicBezTo>
                <a:cubicBezTo>
                  <a:pt x="220" y="392"/>
                  <a:pt x="249" y="395"/>
                  <a:pt x="277" y="398"/>
                </a:cubicBezTo>
                <a:cubicBezTo>
                  <a:pt x="278" y="398"/>
                  <a:pt x="278" y="398"/>
                  <a:pt x="278" y="398"/>
                </a:cubicBezTo>
                <a:cubicBezTo>
                  <a:pt x="284" y="398"/>
                  <a:pt x="291" y="399"/>
                  <a:pt x="298" y="399"/>
                </a:cubicBezTo>
                <a:cubicBezTo>
                  <a:pt x="309" y="399"/>
                  <a:pt x="324" y="397"/>
                  <a:pt x="337" y="386"/>
                </a:cubicBezTo>
                <a:cubicBezTo>
                  <a:pt x="351" y="374"/>
                  <a:pt x="352" y="351"/>
                  <a:pt x="347" y="333"/>
                </a:cubicBezTo>
                <a:cubicBezTo>
                  <a:pt x="362" y="317"/>
                  <a:pt x="373" y="292"/>
                  <a:pt x="361" y="268"/>
                </a:cubicBezTo>
                <a:close/>
                <a:moveTo>
                  <a:pt x="28" y="212"/>
                </a:moveTo>
                <a:cubicBezTo>
                  <a:pt x="28" y="187"/>
                  <a:pt x="28" y="187"/>
                  <a:pt x="28" y="187"/>
                </a:cubicBezTo>
                <a:cubicBezTo>
                  <a:pt x="53" y="187"/>
                  <a:pt x="53" y="187"/>
                  <a:pt x="53" y="187"/>
                </a:cubicBezTo>
                <a:cubicBezTo>
                  <a:pt x="53" y="212"/>
                  <a:pt x="53" y="212"/>
                  <a:pt x="53" y="212"/>
                </a:cubicBezTo>
                <a:lnTo>
                  <a:pt x="28" y="212"/>
                </a:lnTo>
                <a:close/>
                <a:moveTo>
                  <a:pt x="324" y="321"/>
                </a:moveTo>
                <a:cubicBezTo>
                  <a:pt x="322" y="324"/>
                  <a:pt x="320" y="329"/>
                  <a:pt x="321" y="333"/>
                </a:cubicBezTo>
                <a:cubicBezTo>
                  <a:pt x="325" y="343"/>
                  <a:pt x="327" y="356"/>
                  <a:pt x="323" y="365"/>
                </a:cubicBezTo>
                <a:cubicBezTo>
                  <a:pt x="321" y="369"/>
                  <a:pt x="317" y="372"/>
                  <a:pt x="312" y="373"/>
                </a:cubicBezTo>
                <a:cubicBezTo>
                  <a:pt x="307" y="375"/>
                  <a:pt x="301" y="375"/>
                  <a:pt x="294" y="375"/>
                </a:cubicBezTo>
                <a:cubicBezTo>
                  <a:pt x="283" y="375"/>
                  <a:pt x="272" y="374"/>
                  <a:pt x="261" y="372"/>
                </a:cubicBezTo>
                <a:cubicBezTo>
                  <a:pt x="257" y="372"/>
                  <a:pt x="252" y="371"/>
                  <a:pt x="248" y="370"/>
                </a:cubicBezTo>
                <a:cubicBezTo>
                  <a:pt x="231" y="368"/>
                  <a:pt x="214" y="366"/>
                  <a:pt x="197" y="364"/>
                </a:cubicBezTo>
                <a:cubicBezTo>
                  <a:pt x="159" y="359"/>
                  <a:pt x="120" y="354"/>
                  <a:pt x="81" y="352"/>
                </a:cubicBezTo>
                <a:cubicBezTo>
                  <a:pt x="81" y="203"/>
                  <a:pt x="81" y="203"/>
                  <a:pt x="81" y="203"/>
                </a:cubicBezTo>
                <a:cubicBezTo>
                  <a:pt x="82" y="204"/>
                  <a:pt x="83" y="204"/>
                  <a:pt x="84" y="204"/>
                </a:cubicBezTo>
                <a:cubicBezTo>
                  <a:pt x="153" y="204"/>
                  <a:pt x="158" y="129"/>
                  <a:pt x="162" y="74"/>
                </a:cubicBezTo>
                <a:cubicBezTo>
                  <a:pt x="163" y="67"/>
                  <a:pt x="163" y="59"/>
                  <a:pt x="164" y="52"/>
                </a:cubicBezTo>
                <a:cubicBezTo>
                  <a:pt x="164" y="50"/>
                  <a:pt x="164" y="50"/>
                  <a:pt x="164" y="50"/>
                </a:cubicBezTo>
                <a:cubicBezTo>
                  <a:pt x="165" y="42"/>
                  <a:pt x="166" y="29"/>
                  <a:pt x="172" y="25"/>
                </a:cubicBezTo>
                <a:cubicBezTo>
                  <a:pt x="173" y="24"/>
                  <a:pt x="174" y="24"/>
                  <a:pt x="176" y="24"/>
                </a:cubicBezTo>
                <a:cubicBezTo>
                  <a:pt x="186" y="24"/>
                  <a:pt x="198" y="42"/>
                  <a:pt x="202" y="50"/>
                </a:cubicBezTo>
                <a:cubicBezTo>
                  <a:pt x="214" y="72"/>
                  <a:pt x="219" y="103"/>
                  <a:pt x="217" y="142"/>
                </a:cubicBezTo>
                <a:cubicBezTo>
                  <a:pt x="217" y="145"/>
                  <a:pt x="218" y="148"/>
                  <a:pt x="220" y="150"/>
                </a:cubicBezTo>
                <a:cubicBezTo>
                  <a:pt x="223" y="153"/>
                  <a:pt x="228" y="155"/>
                  <a:pt x="233" y="154"/>
                </a:cubicBezTo>
                <a:cubicBezTo>
                  <a:pt x="255" y="150"/>
                  <a:pt x="278" y="145"/>
                  <a:pt x="301" y="145"/>
                </a:cubicBezTo>
                <a:cubicBezTo>
                  <a:pt x="309" y="145"/>
                  <a:pt x="317" y="146"/>
                  <a:pt x="325" y="147"/>
                </a:cubicBezTo>
                <a:cubicBezTo>
                  <a:pt x="338" y="149"/>
                  <a:pt x="346" y="154"/>
                  <a:pt x="346" y="160"/>
                </a:cubicBezTo>
                <a:cubicBezTo>
                  <a:pt x="347" y="168"/>
                  <a:pt x="343" y="176"/>
                  <a:pt x="340" y="182"/>
                </a:cubicBezTo>
                <a:cubicBezTo>
                  <a:pt x="337" y="186"/>
                  <a:pt x="333" y="192"/>
                  <a:pt x="333" y="193"/>
                </a:cubicBezTo>
                <a:cubicBezTo>
                  <a:pt x="330" y="196"/>
                  <a:pt x="329" y="200"/>
                  <a:pt x="330" y="204"/>
                </a:cubicBezTo>
                <a:cubicBezTo>
                  <a:pt x="330" y="208"/>
                  <a:pt x="332" y="210"/>
                  <a:pt x="336" y="212"/>
                </a:cubicBezTo>
                <a:cubicBezTo>
                  <a:pt x="343" y="215"/>
                  <a:pt x="347" y="220"/>
                  <a:pt x="348" y="227"/>
                </a:cubicBezTo>
                <a:cubicBezTo>
                  <a:pt x="350" y="237"/>
                  <a:pt x="345" y="250"/>
                  <a:pt x="337" y="258"/>
                </a:cubicBezTo>
                <a:cubicBezTo>
                  <a:pt x="334" y="262"/>
                  <a:pt x="332" y="269"/>
                  <a:pt x="335" y="274"/>
                </a:cubicBezTo>
                <a:cubicBezTo>
                  <a:pt x="350" y="293"/>
                  <a:pt x="335" y="312"/>
                  <a:pt x="324" y="321"/>
                </a:cubicBezTo>
                <a:close/>
                <a:moveTo>
                  <a:pt x="324" y="321"/>
                </a:moveTo>
                <a:cubicBezTo>
                  <a:pt x="324" y="321"/>
                  <a:pt x="324" y="321"/>
                  <a:pt x="324" y="321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710B2E5-5EF0-46A5-BCC6-24734D7DCF0F}"/>
              </a:ext>
            </a:extLst>
          </p:cNvPr>
          <p:cNvSpPr txBox="1"/>
          <p:nvPr/>
        </p:nvSpPr>
        <p:spPr>
          <a:xfrm>
            <a:off x="4231522" y="3154481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User’s on the world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E454DA8-D4A4-473A-AA48-5E9A33E2AEC0}"/>
              </a:ext>
            </a:extLst>
          </p:cNvPr>
          <p:cNvSpPr txBox="1"/>
          <p:nvPr/>
        </p:nvSpPr>
        <p:spPr>
          <a:xfrm>
            <a:off x="4231522" y="2686632"/>
            <a:ext cx="1160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15 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graphicFrame>
        <p:nvGraphicFramePr>
          <p:cNvPr id="77" name="Chart 76">
            <a:extLst>
              <a:ext uri="{FF2B5EF4-FFF2-40B4-BE49-F238E27FC236}">
                <a16:creationId xmlns:a16="http://schemas.microsoft.com/office/drawing/2014/main" id="{0FC69784-FD07-496A-B49F-E597C74AF134}"/>
              </a:ext>
            </a:extLst>
          </p:cNvPr>
          <p:cNvGraphicFramePr/>
          <p:nvPr/>
        </p:nvGraphicFramePr>
        <p:xfrm>
          <a:off x="2958710" y="3942058"/>
          <a:ext cx="3421331" cy="228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63C5CAD4-27DE-48C2-A25F-42FBBF5FA90C}"/>
              </a:ext>
            </a:extLst>
          </p:cNvPr>
          <p:cNvSpPr txBox="1"/>
          <p:nvPr/>
        </p:nvSpPr>
        <p:spPr>
          <a:xfrm>
            <a:off x="4526805" y="5313220"/>
            <a:ext cx="11128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Between 13-35</a:t>
            </a: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63BB7E8-C890-4111-ABE4-66915CA154E1}"/>
              </a:ext>
            </a:extLst>
          </p:cNvPr>
          <p:cNvSpPr txBox="1"/>
          <p:nvPr/>
        </p:nvSpPr>
        <p:spPr>
          <a:xfrm>
            <a:off x="4789695" y="506889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75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%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FD6F7EE-C003-445E-AC93-625DAA9CFB6E}"/>
              </a:ext>
            </a:extLst>
          </p:cNvPr>
          <p:cNvSpPr txBox="1"/>
          <p:nvPr/>
        </p:nvSpPr>
        <p:spPr>
          <a:xfrm>
            <a:off x="3617114" y="4731964"/>
            <a:ext cx="11128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F77B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Between 35-70</a:t>
            </a: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srgbClr val="4F77B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7DC4E86-0654-4492-BBEC-2C44A810C1C1}"/>
              </a:ext>
            </a:extLst>
          </p:cNvPr>
          <p:cNvSpPr txBox="1"/>
          <p:nvPr/>
        </p:nvSpPr>
        <p:spPr>
          <a:xfrm>
            <a:off x="3880004" y="448763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rgbClr val="4F77B5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77B5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5</a:t>
            </a: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rgbClr val="4F77B5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82" name="Chart 81">
            <a:extLst>
              <a:ext uri="{FF2B5EF4-FFF2-40B4-BE49-F238E27FC236}">
                <a16:creationId xmlns:a16="http://schemas.microsoft.com/office/drawing/2014/main" id="{80423431-C635-4B0B-8F2D-247622DEC059}"/>
              </a:ext>
            </a:extLst>
          </p:cNvPr>
          <p:cNvGraphicFramePr/>
          <p:nvPr/>
        </p:nvGraphicFramePr>
        <p:xfrm>
          <a:off x="5912963" y="3942058"/>
          <a:ext cx="3421331" cy="228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3" name="TextBox 82">
            <a:extLst>
              <a:ext uri="{FF2B5EF4-FFF2-40B4-BE49-F238E27FC236}">
                <a16:creationId xmlns:a16="http://schemas.microsoft.com/office/drawing/2014/main" id="{AEBE452E-A0D3-43F0-8F57-2B3CBB6ACFEE}"/>
              </a:ext>
            </a:extLst>
          </p:cNvPr>
          <p:cNvSpPr txBox="1"/>
          <p:nvPr/>
        </p:nvSpPr>
        <p:spPr>
          <a:xfrm>
            <a:off x="7569222" y="5313220"/>
            <a:ext cx="9364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Description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A568F2F-5292-4055-B050-348ADCEFCBB7}"/>
              </a:ext>
            </a:extLst>
          </p:cNvPr>
          <p:cNvSpPr txBox="1"/>
          <p:nvPr/>
        </p:nvSpPr>
        <p:spPr>
          <a:xfrm>
            <a:off x="7711086" y="5068891"/>
            <a:ext cx="65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57%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E8195E8-D68E-45A0-9B4D-A9B606B95613}"/>
              </a:ext>
            </a:extLst>
          </p:cNvPr>
          <p:cNvSpPr txBox="1"/>
          <p:nvPr/>
        </p:nvSpPr>
        <p:spPr>
          <a:xfrm>
            <a:off x="6627151" y="4941175"/>
            <a:ext cx="9364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srgbClr val="1EB2E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Description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41CE5AA-339D-4FFB-ADAE-B986A0EA4C9C}"/>
              </a:ext>
            </a:extLst>
          </p:cNvPr>
          <p:cNvSpPr txBox="1"/>
          <p:nvPr/>
        </p:nvSpPr>
        <p:spPr>
          <a:xfrm>
            <a:off x="6761803" y="4696846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rgbClr val="1EB2EE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43%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CECFA4F-C7FF-4A76-B690-6922EA138677}"/>
              </a:ext>
            </a:extLst>
          </p:cNvPr>
          <p:cNvSpPr txBox="1"/>
          <p:nvPr/>
        </p:nvSpPr>
        <p:spPr>
          <a:xfrm>
            <a:off x="10205414" y="3167922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User’s on the world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1172707-628D-4258-85CE-BAEFE3C771B0}"/>
              </a:ext>
            </a:extLst>
          </p:cNvPr>
          <p:cNvSpPr txBox="1"/>
          <p:nvPr/>
        </p:nvSpPr>
        <p:spPr>
          <a:xfrm>
            <a:off x="10205414" y="2700073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500</a:t>
            </a: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K</a:t>
            </a: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B8CAC549-9909-4D7B-96CC-3E12EF7C6E76}"/>
              </a:ext>
            </a:extLst>
          </p:cNvPr>
          <p:cNvSpPr>
            <a:spLocks noEditPoints="1"/>
          </p:cNvSpPr>
          <p:nvPr/>
        </p:nvSpPr>
        <p:spPr bwMode="auto">
          <a:xfrm>
            <a:off x="9308894" y="2756933"/>
            <a:ext cx="862013" cy="595312"/>
          </a:xfrm>
          <a:custGeom>
            <a:avLst/>
            <a:gdLst>
              <a:gd name="T0" fmla="*/ 165 w 330"/>
              <a:gd name="T1" fmla="*/ 0 h 226"/>
              <a:gd name="T2" fmla="*/ 0 w 330"/>
              <a:gd name="T3" fmla="*/ 113 h 226"/>
              <a:gd name="T4" fmla="*/ 165 w 330"/>
              <a:gd name="T5" fmla="*/ 226 h 226"/>
              <a:gd name="T6" fmla="*/ 330 w 330"/>
              <a:gd name="T7" fmla="*/ 113 h 226"/>
              <a:gd name="T8" fmla="*/ 165 w 330"/>
              <a:gd name="T9" fmla="*/ 0 h 226"/>
              <a:gd name="T10" fmla="*/ 165 w 330"/>
              <a:gd name="T11" fmla="*/ 188 h 226"/>
              <a:gd name="T12" fmla="*/ 90 w 330"/>
              <a:gd name="T13" fmla="*/ 113 h 226"/>
              <a:gd name="T14" fmla="*/ 165 w 330"/>
              <a:gd name="T15" fmla="*/ 38 h 226"/>
              <a:gd name="T16" fmla="*/ 240 w 330"/>
              <a:gd name="T17" fmla="*/ 113 h 226"/>
              <a:gd name="T18" fmla="*/ 165 w 330"/>
              <a:gd name="T19" fmla="*/ 188 h 226"/>
              <a:gd name="T20" fmla="*/ 165 w 330"/>
              <a:gd name="T21" fmla="*/ 68 h 226"/>
              <a:gd name="T22" fmla="*/ 120 w 330"/>
              <a:gd name="T23" fmla="*/ 113 h 226"/>
              <a:gd name="T24" fmla="*/ 165 w 330"/>
              <a:gd name="T25" fmla="*/ 158 h 226"/>
              <a:gd name="T26" fmla="*/ 210 w 330"/>
              <a:gd name="T27" fmla="*/ 113 h 226"/>
              <a:gd name="T28" fmla="*/ 165 w 330"/>
              <a:gd name="T29" fmla="*/ 68 h 226"/>
              <a:gd name="T30" fmla="*/ 165 w 330"/>
              <a:gd name="T31" fmla="*/ 68 h 226"/>
              <a:gd name="T32" fmla="*/ 165 w 330"/>
              <a:gd name="T33" fmla="*/ 6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30" h="226">
                <a:moveTo>
                  <a:pt x="165" y="0"/>
                </a:moveTo>
                <a:cubicBezTo>
                  <a:pt x="90" y="0"/>
                  <a:pt x="26" y="47"/>
                  <a:pt x="0" y="113"/>
                </a:cubicBezTo>
                <a:cubicBezTo>
                  <a:pt x="26" y="179"/>
                  <a:pt x="90" y="226"/>
                  <a:pt x="165" y="226"/>
                </a:cubicBezTo>
                <a:cubicBezTo>
                  <a:pt x="240" y="226"/>
                  <a:pt x="305" y="179"/>
                  <a:pt x="330" y="113"/>
                </a:cubicBezTo>
                <a:cubicBezTo>
                  <a:pt x="305" y="47"/>
                  <a:pt x="240" y="0"/>
                  <a:pt x="165" y="0"/>
                </a:cubicBezTo>
                <a:close/>
                <a:moveTo>
                  <a:pt x="165" y="188"/>
                </a:moveTo>
                <a:cubicBezTo>
                  <a:pt x="123" y="188"/>
                  <a:pt x="90" y="155"/>
                  <a:pt x="90" y="113"/>
                </a:cubicBezTo>
                <a:cubicBezTo>
                  <a:pt x="90" y="71"/>
                  <a:pt x="123" y="38"/>
                  <a:pt x="165" y="38"/>
                </a:cubicBezTo>
                <a:cubicBezTo>
                  <a:pt x="207" y="38"/>
                  <a:pt x="240" y="71"/>
                  <a:pt x="240" y="113"/>
                </a:cubicBezTo>
                <a:cubicBezTo>
                  <a:pt x="240" y="155"/>
                  <a:pt x="207" y="188"/>
                  <a:pt x="165" y="188"/>
                </a:cubicBezTo>
                <a:close/>
                <a:moveTo>
                  <a:pt x="165" y="68"/>
                </a:moveTo>
                <a:cubicBezTo>
                  <a:pt x="140" y="68"/>
                  <a:pt x="120" y="88"/>
                  <a:pt x="120" y="113"/>
                </a:cubicBezTo>
                <a:cubicBezTo>
                  <a:pt x="120" y="138"/>
                  <a:pt x="140" y="158"/>
                  <a:pt x="165" y="158"/>
                </a:cubicBezTo>
                <a:cubicBezTo>
                  <a:pt x="191" y="158"/>
                  <a:pt x="210" y="138"/>
                  <a:pt x="210" y="113"/>
                </a:cubicBezTo>
                <a:cubicBezTo>
                  <a:pt x="210" y="88"/>
                  <a:pt x="191" y="68"/>
                  <a:pt x="165" y="68"/>
                </a:cubicBezTo>
                <a:close/>
                <a:moveTo>
                  <a:pt x="165" y="68"/>
                </a:moveTo>
                <a:cubicBezTo>
                  <a:pt x="165" y="68"/>
                  <a:pt x="165" y="68"/>
                  <a:pt x="165" y="68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aphicFrame>
        <p:nvGraphicFramePr>
          <p:cNvPr id="90" name="Chart 89">
            <a:extLst>
              <a:ext uri="{FF2B5EF4-FFF2-40B4-BE49-F238E27FC236}">
                <a16:creationId xmlns:a16="http://schemas.microsoft.com/office/drawing/2014/main" id="{6CA3A797-0DB7-4118-BB85-F9EAF87EE807}"/>
              </a:ext>
            </a:extLst>
          </p:cNvPr>
          <p:cNvGraphicFramePr/>
          <p:nvPr/>
        </p:nvGraphicFramePr>
        <p:xfrm>
          <a:off x="8812809" y="3942058"/>
          <a:ext cx="3421331" cy="228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1" name="TextBox 90">
            <a:extLst>
              <a:ext uri="{FF2B5EF4-FFF2-40B4-BE49-F238E27FC236}">
                <a16:creationId xmlns:a16="http://schemas.microsoft.com/office/drawing/2014/main" id="{40C8BBAA-31C7-4A0C-B05D-932BD895312D}"/>
              </a:ext>
            </a:extLst>
          </p:cNvPr>
          <p:cNvSpPr txBox="1"/>
          <p:nvPr/>
        </p:nvSpPr>
        <p:spPr>
          <a:xfrm>
            <a:off x="10469068" y="5305722"/>
            <a:ext cx="9364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Description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DE52465-229B-4227-A955-1A6D7DB087B2}"/>
              </a:ext>
            </a:extLst>
          </p:cNvPr>
          <p:cNvSpPr txBox="1"/>
          <p:nvPr/>
        </p:nvSpPr>
        <p:spPr>
          <a:xfrm>
            <a:off x="10612535" y="5061393"/>
            <a:ext cx="64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67%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3BAC0D2-3E36-4DDC-A800-F3ACFAB1E5FC}"/>
              </a:ext>
            </a:extLst>
          </p:cNvPr>
          <p:cNvSpPr txBox="1"/>
          <p:nvPr/>
        </p:nvSpPr>
        <p:spPr>
          <a:xfrm>
            <a:off x="9581404" y="4788417"/>
            <a:ext cx="9364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srgbClr val="E64C4A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Description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E367029-E5E7-4767-BD90-0C5101EB7D6C}"/>
              </a:ext>
            </a:extLst>
          </p:cNvPr>
          <p:cNvSpPr txBox="1"/>
          <p:nvPr/>
        </p:nvSpPr>
        <p:spPr>
          <a:xfrm>
            <a:off x="9724071" y="454408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rgbClr val="E64C4A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33%</a:t>
            </a:r>
          </a:p>
        </p:txBody>
      </p:sp>
      <p:graphicFrame>
        <p:nvGraphicFramePr>
          <p:cNvPr id="95" name="Chart 94">
            <a:extLst>
              <a:ext uri="{FF2B5EF4-FFF2-40B4-BE49-F238E27FC236}">
                <a16:creationId xmlns:a16="http://schemas.microsoft.com/office/drawing/2014/main" id="{ECA82B7B-C7D3-4E5A-BD35-0E525EC0A88E}"/>
              </a:ext>
            </a:extLst>
          </p:cNvPr>
          <p:cNvGraphicFramePr/>
          <p:nvPr/>
        </p:nvGraphicFramePr>
        <p:xfrm>
          <a:off x="19816" y="3942058"/>
          <a:ext cx="3421331" cy="228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6" name="TextBox 95">
            <a:extLst>
              <a:ext uri="{FF2B5EF4-FFF2-40B4-BE49-F238E27FC236}">
                <a16:creationId xmlns:a16="http://schemas.microsoft.com/office/drawing/2014/main" id="{32B575C6-4F10-47B8-AD29-11AA8D9538BF}"/>
              </a:ext>
            </a:extLst>
          </p:cNvPr>
          <p:cNvSpPr txBox="1"/>
          <p:nvPr/>
        </p:nvSpPr>
        <p:spPr>
          <a:xfrm>
            <a:off x="1779226" y="4872631"/>
            <a:ext cx="9364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Description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AFE4E67-6633-44CE-A4F5-E23F775DC650}"/>
              </a:ext>
            </a:extLst>
          </p:cNvPr>
          <p:cNvSpPr txBox="1"/>
          <p:nvPr/>
        </p:nvSpPr>
        <p:spPr>
          <a:xfrm>
            <a:off x="1917084" y="4628302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38%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5236F56-A6AB-4A67-B193-B90681C51D39}"/>
              </a:ext>
            </a:extLst>
          </p:cNvPr>
          <p:cNvSpPr txBox="1"/>
          <p:nvPr/>
        </p:nvSpPr>
        <p:spPr>
          <a:xfrm>
            <a:off x="795593" y="5283667"/>
            <a:ext cx="9364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0" i="0" u="none" strike="noStrike" kern="1200" cap="none" spc="0" normalizeH="0" baseline="0" noProof="0" dirty="0">
                <a:ln>
                  <a:noFill/>
                </a:ln>
                <a:solidFill>
                  <a:srgbClr val="007BB6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Description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6C4038B-D35F-4A83-9D2D-6E94E19FB88B}"/>
              </a:ext>
            </a:extLst>
          </p:cNvPr>
          <p:cNvSpPr txBox="1"/>
          <p:nvPr/>
        </p:nvSpPr>
        <p:spPr>
          <a:xfrm>
            <a:off x="934251" y="503933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1200" cap="none" spc="0" normalizeH="0" baseline="0" noProof="0" dirty="0">
                <a:ln>
                  <a:noFill/>
                </a:ln>
                <a:solidFill>
                  <a:srgbClr val="007BB6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63%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7AB1131B-A180-4736-B311-0DADF7D378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729" y="1541842"/>
            <a:ext cx="967408" cy="760468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409D1282-E166-4D20-B56D-FF257884D8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877" y="-8773"/>
            <a:ext cx="1554230" cy="1102439"/>
          </a:xfrm>
          <a:prstGeom prst="rect">
            <a:avLst/>
          </a:prstGeom>
        </p:spPr>
      </p:pic>
      <p:pic>
        <p:nvPicPr>
          <p:cNvPr id="102" name="Picture 2">
            <a:extLst>
              <a:ext uri="{FF2B5EF4-FFF2-40B4-BE49-F238E27FC236}">
                <a16:creationId xmlns:a16="http://schemas.microsoft.com/office/drawing/2014/main" id="{47BBF3AC-8C4D-47E1-B091-5B04CDE0F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7" y="3909583"/>
            <a:ext cx="2723137" cy="228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2">
            <a:extLst>
              <a:ext uri="{FF2B5EF4-FFF2-40B4-BE49-F238E27FC236}">
                <a16:creationId xmlns:a16="http://schemas.microsoft.com/office/drawing/2014/main" id="{F9188258-A6A0-4452-89C2-833754C96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/>
          <a:stretch/>
        </p:blipFill>
        <p:spPr bwMode="auto">
          <a:xfrm>
            <a:off x="3287956" y="3909583"/>
            <a:ext cx="2702206" cy="228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7">
            <a:extLst>
              <a:ext uri="{FF2B5EF4-FFF2-40B4-BE49-F238E27FC236}">
                <a16:creationId xmlns:a16="http://schemas.microsoft.com/office/drawing/2014/main" id="{3E0C2EA2-2CBD-4D22-BB9F-C478296E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87" y="3909583"/>
            <a:ext cx="2704783" cy="2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4">
            <a:extLst>
              <a:ext uri="{FF2B5EF4-FFF2-40B4-BE49-F238E27FC236}">
                <a16:creationId xmlns:a16="http://schemas.microsoft.com/office/drawing/2014/main" id="{2CAD5346-397C-4702-BE58-C487C59EE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1" y="3906302"/>
            <a:ext cx="2699609" cy="228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90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500"/>
                            </p:stCondLst>
                            <p:childTnLst>
                              <p:par>
                                <p:cTn id="1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25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75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2" grpId="0"/>
      <p:bldP spid="36" grpId="0"/>
      <p:bldP spid="40" grpId="0"/>
      <p:bldP spid="44" grpId="0"/>
      <p:bldP spid="48" grpId="0"/>
      <p:bldP spid="52" grpId="0"/>
      <p:bldP spid="56" grpId="0"/>
      <p:bldP spid="60" grpId="0"/>
      <p:bldP spid="64" grpId="0"/>
      <p:bldP spid="65" grpId="0"/>
      <p:bldP spid="69" grpId="0"/>
      <p:bldP spid="70" grpId="0"/>
      <p:bldP spid="74" grpId="0" animBg="1"/>
      <p:bldP spid="75" grpId="0"/>
      <p:bldP spid="76" grpId="0"/>
      <p:bldGraphic spid="77" grpId="0">
        <p:bldAsOne/>
      </p:bldGraphic>
      <p:bldP spid="78" grpId="0"/>
      <p:bldP spid="79" grpId="0"/>
      <p:bldP spid="80" grpId="0"/>
      <p:bldP spid="81" grpId="0"/>
      <p:bldGraphic spid="82" grpId="0">
        <p:bldAsOne/>
      </p:bldGraphic>
      <p:bldP spid="83" grpId="0"/>
      <p:bldP spid="84" grpId="0"/>
      <p:bldP spid="85" grpId="0"/>
      <p:bldP spid="86" grpId="0"/>
      <p:bldP spid="87" grpId="0"/>
      <p:bldP spid="88" grpId="0"/>
      <p:bldP spid="89" grpId="0" animBg="1"/>
      <p:bldGraphic spid="90" grpId="0">
        <p:bldAsOne/>
      </p:bldGraphic>
      <p:bldP spid="91" grpId="0"/>
      <p:bldP spid="92" grpId="0"/>
      <p:bldP spid="93" grpId="0"/>
      <p:bldP spid="94" grpId="0"/>
      <p:bldGraphic spid="95" grpId="0">
        <p:bldAsOne/>
      </p:bldGraphic>
      <p:bldP spid="96" grpId="0"/>
      <p:bldP spid="97" grpId="0"/>
      <p:bldP spid="98" grpId="0"/>
      <p:bldP spid="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8773DD-0F57-463B-95DF-7CE70D9CC86B}"/>
              </a:ext>
            </a:extLst>
          </p:cNvPr>
          <p:cNvSpPr/>
          <p:nvPr/>
        </p:nvSpPr>
        <p:spPr>
          <a:xfrm>
            <a:off x="433368" y="2742278"/>
            <a:ext cx="2835798" cy="910242"/>
          </a:xfrm>
          <a:prstGeom prst="rect">
            <a:avLst/>
          </a:prstGeom>
          <a:solidFill>
            <a:srgbClr val="8B9DC3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BECFA7-F599-476B-9638-25314CE4477D}"/>
              </a:ext>
            </a:extLst>
          </p:cNvPr>
          <p:cNvSpPr/>
          <p:nvPr/>
        </p:nvSpPr>
        <p:spPr>
          <a:xfrm>
            <a:off x="578734" y="3586480"/>
            <a:ext cx="2835798" cy="1089692"/>
          </a:xfrm>
          <a:prstGeom prst="rect">
            <a:avLst/>
          </a:prstGeom>
          <a:solidFill>
            <a:srgbClr val="5174BB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F1A4B5-4D2C-446A-AB1F-4E0DA92E294E}"/>
              </a:ext>
            </a:extLst>
          </p:cNvPr>
          <p:cNvSpPr/>
          <p:nvPr/>
        </p:nvSpPr>
        <p:spPr>
          <a:xfrm>
            <a:off x="578734" y="4676172"/>
            <a:ext cx="2835798" cy="1608882"/>
          </a:xfrm>
          <a:prstGeom prst="rect">
            <a:avLst/>
          </a:prstGeom>
          <a:solidFill>
            <a:srgbClr val="3B5998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95DCEF-A70B-48B3-ADB1-73A98EE127EF}"/>
              </a:ext>
            </a:extLst>
          </p:cNvPr>
          <p:cNvSpPr txBox="1">
            <a:spLocks/>
          </p:cNvSpPr>
          <p:nvPr/>
        </p:nvSpPr>
        <p:spPr>
          <a:xfrm>
            <a:off x="3924300" y="276340"/>
            <a:ext cx="10515600" cy="768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>
                <a:solidFill>
                  <a:srgbClr val="002060"/>
                </a:solidFill>
                <a:latin typeface="Calibri "/>
              </a:rPr>
              <a:t>FACEBOOK BAR</a:t>
            </a:r>
            <a:endParaRPr lang="en-US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CB38B3-DDA3-4E37-BE60-E3FE07D9BF9B}"/>
              </a:ext>
            </a:extLst>
          </p:cNvPr>
          <p:cNvSpPr/>
          <p:nvPr/>
        </p:nvSpPr>
        <p:spPr>
          <a:xfrm>
            <a:off x="578734" y="1458410"/>
            <a:ext cx="2835798" cy="1287701"/>
          </a:xfrm>
          <a:prstGeom prst="rect">
            <a:avLst/>
          </a:prstGeom>
          <a:solidFill>
            <a:srgbClr val="CBD1E3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 useBgFill="1">
        <p:nvSpPr>
          <p:cNvPr id="7" name="Freeform 5">
            <a:extLst>
              <a:ext uri="{FF2B5EF4-FFF2-40B4-BE49-F238E27FC236}">
                <a16:creationId xmlns:a16="http://schemas.microsoft.com/office/drawing/2014/main" id="{EB7860D9-6B28-4AC7-AE7A-BBE2D54B9259}"/>
              </a:ext>
            </a:extLst>
          </p:cNvPr>
          <p:cNvSpPr>
            <a:spLocks noEditPoints="1"/>
          </p:cNvSpPr>
          <p:nvPr/>
        </p:nvSpPr>
        <p:spPr bwMode="auto">
          <a:xfrm>
            <a:off x="433368" y="1284788"/>
            <a:ext cx="3130389" cy="5112104"/>
          </a:xfrm>
          <a:custGeom>
            <a:avLst/>
            <a:gdLst>
              <a:gd name="T0" fmla="*/ 0 w 368"/>
              <a:gd name="T1" fmla="*/ 0 h 602"/>
              <a:gd name="T2" fmla="*/ 0 w 368"/>
              <a:gd name="T3" fmla="*/ 602 h 602"/>
              <a:gd name="T4" fmla="*/ 368 w 368"/>
              <a:gd name="T5" fmla="*/ 602 h 602"/>
              <a:gd name="T6" fmla="*/ 368 w 368"/>
              <a:gd name="T7" fmla="*/ 0 h 602"/>
              <a:gd name="T8" fmla="*/ 0 w 368"/>
              <a:gd name="T9" fmla="*/ 0 h 602"/>
              <a:gd name="T10" fmla="*/ 304 w 368"/>
              <a:gd name="T11" fmla="*/ 129 h 602"/>
              <a:gd name="T12" fmla="*/ 244 w 368"/>
              <a:gd name="T13" fmla="*/ 129 h 602"/>
              <a:gd name="T14" fmla="*/ 220 w 368"/>
              <a:gd name="T15" fmla="*/ 155 h 602"/>
              <a:gd name="T16" fmla="*/ 220 w 368"/>
              <a:gd name="T17" fmla="*/ 211 h 602"/>
              <a:gd name="T18" fmla="*/ 304 w 368"/>
              <a:gd name="T19" fmla="*/ 211 h 602"/>
              <a:gd name="T20" fmla="*/ 294 w 368"/>
              <a:gd name="T21" fmla="*/ 306 h 602"/>
              <a:gd name="T22" fmla="*/ 220 w 368"/>
              <a:gd name="T23" fmla="*/ 306 h 602"/>
              <a:gd name="T24" fmla="*/ 220 w 368"/>
              <a:gd name="T25" fmla="*/ 577 h 602"/>
              <a:gd name="T26" fmla="*/ 108 w 368"/>
              <a:gd name="T27" fmla="*/ 577 h 602"/>
              <a:gd name="T28" fmla="*/ 108 w 368"/>
              <a:gd name="T29" fmla="*/ 306 h 602"/>
              <a:gd name="T30" fmla="*/ 55 w 368"/>
              <a:gd name="T31" fmla="*/ 306 h 602"/>
              <a:gd name="T32" fmla="*/ 55 w 368"/>
              <a:gd name="T33" fmla="*/ 211 h 602"/>
              <a:gd name="T34" fmla="*/ 108 w 368"/>
              <a:gd name="T35" fmla="*/ 211 h 602"/>
              <a:gd name="T36" fmla="*/ 108 w 368"/>
              <a:gd name="T37" fmla="*/ 149 h 602"/>
              <a:gd name="T38" fmla="*/ 221 w 368"/>
              <a:gd name="T39" fmla="*/ 36 h 602"/>
              <a:gd name="T40" fmla="*/ 304 w 368"/>
              <a:gd name="T41" fmla="*/ 37 h 602"/>
              <a:gd name="T42" fmla="*/ 304 w 368"/>
              <a:gd name="T43" fmla="*/ 129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602">
                <a:moveTo>
                  <a:pt x="0" y="0"/>
                </a:moveTo>
                <a:cubicBezTo>
                  <a:pt x="0" y="602"/>
                  <a:pt x="0" y="602"/>
                  <a:pt x="0" y="602"/>
                </a:cubicBezTo>
                <a:cubicBezTo>
                  <a:pt x="368" y="602"/>
                  <a:pt x="368" y="602"/>
                  <a:pt x="368" y="602"/>
                </a:cubicBezTo>
                <a:cubicBezTo>
                  <a:pt x="368" y="0"/>
                  <a:pt x="368" y="0"/>
                  <a:pt x="368" y="0"/>
                </a:cubicBezTo>
                <a:lnTo>
                  <a:pt x="0" y="0"/>
                </a:lnTo>
                <a:close/>
                <a:moveTo>
                  <a:pt x="304" y="129"/>
                </a:moveTo>
                <a:cubicBezTo>
                  <a:pt x="244" y="129"/>
                  <a:pt x="244" y="129"/>
                  <a:pt x="244" y="129"/>
                </a:cubicBezTo>
                <a:cubicBezTo>
                  <a:pt x="234" y="129"/>
                  <a:pt x="220" y="134"/>
                  <a:pt x="220" y="155"/>
                </a:cubicBezTo>
                <a:cubicBezTo>
                  <a:pt x="220" y="211"/>
                  <a:pt x="220" y="211"/>
                  <a:pt x="220" y="211"/>
                </a:cubicBezTo>
                <a:cubicBezTo>
                  <a:pt x="304" y="211"/>
                  <a:pt x="304" y="211"/>
                  <a:pt x="304" y="211"/>
                </a:cubicBezTo>
                <a:cubicBezTo>
                  <a:pt x="294" y="306"/>
                  <a:pt x="294" y="306"/>
                  <a:pt x="294" y="306"/>
                </a:cubicBezTo>
                <a:cubicBezTo>
                  <a:pt x="220" y="306"/>
                  <a:pt x="220" y="306"/>
                  <a:pt x="220" y="306"/>
                </a:cubicBezTo>
                <a:cubicBezTo>
                  <a:pt x="220" y="577"/>
                  <a:pt x="220" y="577"/>
                  <a:pt x="220" y="577"/>
                </a:cubicBezTo>
                <a:cubicBezTo>
                  <a:pt x="108" y="577"/>
                  <a:pt x="108" y="577"/>
                  <a:pt x="108" y="577"/>
                </a:cubicBezTo>
                <a:cubicBezTo>
                  <a:pt x="108" y="306"/>
                  <a:pt x="108" y="306"/>
                  <a:pt x="108" y="306"/>
                </a:cubicBezTo>
                <a:cubicBezTo>
                  <a:pt x="55" y="306"/>
                  <a:pt x="55" y="306"/>
                  <a:pt x="55" y="306"/>
                </a:cubicBezTo>
                <a:cubicBezTo>
                  <a:pt x="55" y="211"/>
                  <a:pt x="55" y="211"/>
                  <a:pt x="55" y="211"/>
                </a:cubicBezTo>
                <a:cubicBezTo>
                  <a:pt x="108" y="211"/>
                  <a:pt x="108" y="211"/>
                  <a:pt x="108" y="211"/>
                </a:cubicBezTo>
                <a:cubicBezTo>
                  <a:pt x="108" y="149"/>
                  <a:pt x="108" y="149"/>
                  <a:pt x="108" y="149"/>
                </a:cubicBezTo>
                <a:cubicBezTo>
                  <a:pt x="108" y="105"/>
                  <a:pt x="129" y="36"/>
                  <a:pt x="221" y="36"/>
                </a:cubicBezTo>
                <a:cubicBezTo>
                  <a:pt x="304" y="37"/>
                  <a:pt x="304" y="37"/>
                  <a:pt x="304" y="37"/>
                </a:cubicBezTo>
                <a:lnTo>
                  <a:pt x="304" y="129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7CDD9E-6447-4EA5-BBE7-55FA2A8A9FE0}"/>
              </a:ext>
            </a:extLst>
          </p:cNvPr>
          <p:cNvCxnSpPr/>
          <p:nvPr/>
        </p:nvCxnSpPr>
        <p:spPr>
          <a:xfrm>
            <a:off x="2195606" y="5505036"/>
            <a:ext cx="1860997" cy="0"/>
          </a:xfrm>
          <a:prstGeom prst="straightConnector1">
            <a:avLst/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A935549-7E48-41E4-851E-B337A8CE190E}"/>
              </a:ext>
            </a:extLst>
          </p:cNvPr>
          <p:cNvCxnSpPr/>
          <p:nvPr/>
        </p:nvCxnSpPr>
        <p:spPr>
          <a:xfrm>
            <a:off x="2229264" y="3977013"/>
            <a:ext cx="1860997" cy="0"/>
          </a:xfrm>
          <a:prstGeom prst="straightConnector1">
            <a:avLst/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10F4B9-39F3-442E-A19A-365A19622210}"/>
              </a:ext>
            </a:extLst>
          </p:cNvPr>
          <p:cNvCxnSpPr/>
          <p:nvPr/>
        </p:nvCxnSpPr>
        <p:spPr>
          <a:xfrm>
            <a:off x="2195606" y="2186872"/>
            <a:ext cx="1860997" cy="0"/>
          </a:xfrm>
          <a:prstGeom prst="straightConnector1">
            <a:avLst/>
          </a:prstGeom>
          <a:ln w="158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C1F2A25-1B28-48C7-9076-991C1CCC0EB4}"/>
              </a:ext>
            </a:extLst>
          </p:cNvPr>
          <p:cNvSpPr txBox="1"/>
          <p:nvPr/>
        </p:nvSpPr>
        <p:spPr>
          <a:xfrm>
            <a:off x="4559067" y="1870639"/>
            <a:ext cx="16594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CBD1E3"/>
                </a:solidFill>
              </a:rPr>
              <a:t>2017</a:t>
            </a:r>
            <a:endParaRPr lang="id-ID" sz="5000" b="1" dirty="0">
              <a:solidFill>
                <a:srgbClr val="CBD1E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A85762-E144-4713-A690-8B31A00AB124}"/>
              </a:ext>
            </a:extLst>
          </p:cNvPr>
          <p:cNvSpPr txBox="1"/>
          <p:nvPr/>
        </p:nvSpPr>
        <p:spPr>
          <a:xfrm>
            <a:off x="4559067" y="3492396"/>
            <a:ext cx="16594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5174BB"/>
                </a:solidFill>
              </a:rPr>
              <a:t>2018</a:t>
            </a:r>
            <a:endParaRPr lang="id-ID" sz="5000" b="1" dirty="0">
              <a:solidFill>
                <a:srgbClr val="5174BB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902B6F-ECAC-4BF6-A6E9-5A9634713E47}"/>
              </a:ext>
            </a:extLst>
          </p:cNvPr>
          <p:cNvSpPr txBox="1"/>
          <p:nvPr/>
        </p:nvSpPr>
        <p:spPr>
          <a:xfrm>
            <a:off x="4559067" y="5114153"/>
            <a:ext cx="165942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rgbClr val="3B5998"/>
                </a:solidFill>
              </a:rPr>
              <a:t>2019</a:t>
            </a:r>
            <a:endParaRPr lang="id-ID" sz="5000" b="1" dirty="0">
              <a:solidFill>
                <a:srgbClr val="3B5998"/>
              </a:solidFill>
            </a:endParaRP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AA5DACE7-7164-458F-911D-01B72F7BBC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97" b="14558"/>
          <a:stretch/>
        </p:blipFill>
        <p:spPr>
          <a:xfrm>
            <a:off x="6218496" y="1743848"/>
            <a:ext cx="4164299" cy="11936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6AFCEF-6B1C-47EB-9B84-A2789358E3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588" b="12900"/>
          <a:stretch/>
        </p:blipFill>
        <p:spPr>
          <a:xfrm>
            <a:off x="6316810" y="3269904"/>
            <a:ext cx="1984979" cy="13440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1C7C3B-5CE5-4D20-8999-F9A0758C08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180" r="10187" b="12900"/>
          <a:stretch/>
        </p:blipFill>
        <p:spPr>
          <a:xfrm>
            <a:off x="8301789" y="3251280"/>
            <a:ext cx="3890212" cy="13440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8D37B4-479A-4803-8DB7-2C9F6C4CB8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9317"/>
          <a:stretch/>
        </p:blipFill>
        <p:spPr>
          <a:xfrm>
            <a:off x="6316810" y="5017176"/>
            <a:ext cx="1984979" cy="11849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3AF68E-2EF0-432D-8D4F-8EBD7FF862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614"/>
          <a:stretch/>
        </p:blipFill>
        <p:spPr>
          <a:xfrm>
            <a:off x="8288764" y="5017176"/>
            <a:ext cx="3903236" cy="1343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35DF38-F5C2-4A87-86CE-B3B7A7016C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877" y="-8773"/>
            <a:ext cx="1554230" cy="1102439"/>
          </a:xfrm>
          <a:prstGeom prst="rect">
            <a:avLst/>
          </a:prstGeom>
        </p:spPr>
      </p:pic>
      <p:sp>
        <p:nvSpPr>
          <p:cNvPr id="20" name="Rectangle 5">
            <a:extLst>
              <a:ext uri="{FF2B5EF4-FFF2-40B4-BE49-F238E27FC236}">
                <a16:creationId xmlns:a16="http://schemas.microsoft.com/office/drawing/2014/main" id="{401C3687-22D1-4DB9-ADF8-3BA7DAB90227}"/>
              </a:ext>
            </a:extLst>
          </p:cNvPr>
          <p:cNvSpPr/>
          <p:nvPr/>
        </p:nvSpPr>
        <p:spPr>
          <a:xfrm>
            <a:off x="1745301" y="6324600"/>
            <a:ext cx="367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en-US" b="1" dirty="0">
                <a:solidFill>
                  <a:srgbClr val="C00000"/>
                </a:solidFill>
                <a:hlinkClick r:id="rId6"/>
              </a:rPr>
              <a:t>https://www.facebook.com/iqraaTV</a:t>
            </a:r>
            <a:endParaRPr lang="ar-S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8D51C12-8C65-419B-AB2C-7BB241E6F9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r="14617"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1A0740A9-7858-45C4-9055-A2C70D2E77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r="14617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0FC4DD3A-705F-4947-8CB7-06963E59D6C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r="14617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ED31DA6F-49BD-48B4-800A-9E374E77C7A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7" r="14617"/>
          <a:stretch>
            <a:fillRect/>
          </a:stretch>
        </p:blipFill>
        <p:spPr/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7E1E5E-2F02-44F9-8075-6CDDA6A364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7" y="-955343"/>
            <a:ext cx="2695433" cy="53908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41C903C-60AC-4AFC-B64E-C2A3331731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96" y="-3084394"/>
            <a:ext cx="2695433" cy="53908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7AF3016-FD2E-4811-9FCB-F7359AFE2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7" y="4641303"/>
            <a:ext cx="2695433" cy="53908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C62F76-7606-4390-B031-B63D79A20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96" y="2512252"/>
            <a:ext cx="2695433" cy="539086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99D06EA-0597-436A-A7CB-A4C26A7EC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9354" y="1495350"/>
            <a:ext cx="6457725" cy="757130"/>
          </a:xfrm>
        </p:spPr>
        <p:txBody>
          <a:bodyPr anchor="ctr"/>
          <a:lstStyle/>
          <a:p>
            <a:r>
              <a:rPr lang="en-US" sz="4800" b="1" dirty="0">
                <a:solidFill>
                  <a:srgbClr val="002060"/>
                </a:solidFill>
              </a:rPr>
              <a:t>Tabie.net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1C33DEE-6C13-4FB2-8BA4-9DB527243B8B}"/>
              </a:ext>
            </a:extLst>
          </p:cNvPr>
          <p:cNvSpPr txBox="1"/>
          <p:nvPr/>
        </p:nvSpPr>
        <p:spPr>
          <a:xfrm>
            <a:off x="6314373" y="2544633"/>
            <a:ext cx="5114393" cy="894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rgbClr val="002060"/>
                </a:solidFill>
              </a:rPr>
              <a:t>Tabie.net is the official website of </a:t>
            </a:r>
            <a:r>
              <a:rPr lang="en-US" sz="1200" dirty="0" err="1">
                <a:solidFill>
                  <a:srgbClr val="002060"/>
                </a:solidFill>
              </a:rPr>
              <a:t>Iqraa</a:t>
            </a:r>
            <a:r>
              <a:rPr lang="en-US" sz="1200" dirty="0">
                <a:solidFill>
                  <a:srgbClr val="002060"/>
                </a:solidFill>
              </a:rPr>
              <a:t> in which subscribers can watch rerun programs and within a click without even registering into the website, you can watch live streaming </a:t>
            </a:r>
            <a:r>
              <a:rPr lang="en-US" sz="1200" dirty="0" err="1">
                <a:solidFill>
                  <a:srgbClr val="002060"/>
                </a:solidFill>
              </a:rPr>
              <a:t>Iqraa</a:t>
            </a:r>
            <a:r>
              <a:rPr lang="en-US" sz="1200" dirty="0">
                <a:solidFill>
                  <a:srgbClr val="002060"/>
                </a:solidFill>
              </a:rPr>
              <a:t> Channel (http://tabie.net).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C8846B7-87F2-4B91-81D9-79BE237C5B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8738808"/>
              </p:ext>
            </p:extLst>
          </p:nvPr>
        </p:nvGraphicFramePr>
        <p:xfrm>
          <a:off x="5576773" y="4178209"/>
          <a:ext cx="2215795" cy="1477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693122A-0E43-4187-B49B-5FBE741C1C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30" y="-526636"/>
            <a:ext cx="2355293" cy="4704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3C2BF9-0D87-4A13-9CD1-2D8B29F0A9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94" y="2911072"/>
            <a:ext cx="2233348" cy="4685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4F80AB-E0FB-4BEE-8CA2-5FA48AE3EF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6" y="5000979"/>
            <a:ext cx="2261951" cy="4671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76D3FCC-06B3-4D0A-AAFB-2950814A18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03"/>
          <a:stretch/>
        </p:blipFill>
        <p:spPr>
          <a:xfrm>
            <a:off x="3380991" y="-955343"/>
            <a:ext cx="2261951" cy="2914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826C1AD-11BE-427B-867C-EAD58EFE58BD}"/>
              </a:ext>
            </a:extLst>
          </p:cNvPr>
          <p:cNvSpPr/>
          <p:nvPr/>
        </p:nvSpPr>
        <p:spPr>
          <a:xfrm>
            <a:off x="462730" y="4435523"/>
            <a:ext cx="2408558" cy="205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31F822-4D63-4915-89F9-6A79E48C7BE1}"/>
              </a:ext>
            </a:extLst>
          </p:cNvPr>
          <p:cNvSpPr/>
          <p:nvPr/>
        </p:nvSpPr>
        <p:spPr>
          <a:xfrm>
            <a:off x="424816" y="4435523"/>
            <a:ext cx="2485409" cy="223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DEAA19-BC9F-4CE5-B282-C6E75D3A4FCE}"/>
              </a:ext>
            </a:extLst>
          </p:cNvPr>
          <p:cNvSpPr txBox="1"/>
          <p:nvPr/>
        </p:nvSpPr>
        <p:spPr>
          <a:xfrm>
            <a:off x="6259461" y="4669013"/>
            <a:ext cx="72327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4.7M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766C59-25BF-41A6-824D-2C91D9F1B1EE}"/>
              </a:ext>
            </a:extLst>
          </p:cNvPr>
          <p:cNvSpPr txBox="1"/>
          <p:nvPr/>
        </p:nvSpPr>
        <p:spPr>
          <a:xfrm>
            <a:off x="5965138" y="5050257"/>
            <a:ext cx="135979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Facebook </a:t>
            </a:r>
          </a:p>
          <a:p>
            <a:pPr algn="ctr"/>
            <a:r>
              <a:rPr lang="en-US" sz="2000" dirty="0">
                <a:latin typeface="+mj-lt"/>
              </a:rPr>
              <a:t>Subscribers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A2F8BA5-5E89-419F-B4BD-2144A9EE65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4569" y="3983890"/>
            <a:ext cx="4663003" cy="23666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33F39E-6EBB-4E3C-9F55-042B1BDB89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45" y="459004"/>
            <a:ext cx="2143125" cy="21431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459163-A3E0-40FA-983E-041A876D3270}"/>
              </a:ext>
            </a:extLst>
          </p:cNvPr>
          <p:cNvSpPr/>
          <p:nvPr/>
        </p:nvSpPr>
        <p:spPr>
          <a:xfrm>
            <a:off x="12700" y="12700"/>
            <a:ext cx="262481" cy="596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F1A9FF-FA9A-4A21-B6E0-481D125B772B}"/>
              </a:ext>
            </a:extLst>
          </p:cNvPr>
          <p:cNvSpPr/>
          <p:nvPr/>
        </p:nvSpPr>
        <p:spPr>
          <a:xfrm>
            <a:off x="11635944" y="6350580"/>
            <a:ext cx="431264" cy="405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7" grpId="0"/>
      <p:bldGraphic spid="5" grpId="0">
        <p:bldAsOne/>
      </p:bldGraphic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89910-345C-4042-AE81-5D10B853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241" y="13716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Iqraa YouTube Channel </a:t>
            </a:r>
            <a:endParaRPr lang="id-ID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D54524-AD70-4850-AAF5-56C98E6C1D1B}"/>
              </a:ext>
            </a:extLst>
          </p:cNvPr>
          <p:cNvGrpSpPr/>
          <p:nvPr/>
        </p:nvGrpSpPr>
        <p:grpSpPr>
          <a:xfrm>
            <a:off x="4973638" y="2825433"/>
            <a:ext cx="2244725" cy="1522413"/>
            <a:chOff x="4973638" y="2825433"/>
            <a:chExt cx="2244725" cy="152241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96DE3C3-2B08-48D8-9226-EFA6A72EF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638" y="2825433"/>
              <a:ext cx="2244725" cy="1522413"/>
            </a:xfrm>
            <a:custGeom>
              <a:avLst/>
              <a:gdLst>
                <a:gd name="T0" fmla="*/ 368 w 411"/>
                <a:gd name="T1" fmla="*/ 278 h 278"/>
                <a:gd name="T2" fmla="*/ 43 w 411"/>
                <a:gd name="T3" fmla="*/ 278 h 278"/>
                <a:gd name="T4" fmla="*/ 0 w 411"/>
                <a:gd name="T5" fmla="*/ 235 h 278"/>
                <a:gd name="T6" fmla="*/ 0 w 411"/>
                <a:gd name="T7" fmla="*/ 43 h 278"/>
                <a:gd name="T8" fmla="*/ 43 w 411"/>
                <a:gd name="T9" fmla="*/ 0 h 278"/>
                <a:gd name="T10" fmla="*/ 368 w 411"/>
                <a:gd name="T11" fmla="*/ 0 h 278"/>
                <a:gd name="T12" fmla="*/ 411 w 411"/>
                <a:gd name="T13" fmla="*/ 43 h 278"/>
                <a:gd name="T14" fmla="*/ 411 w 411"/>
                <a:gd name="T15" fmla="*/ 235 h 278"/>
                <a:gd name="T16" fmla="*/ 368 w 411"/>
                <a:gd name="T17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278">
                  <a:moveTo>
                    <a:pt x="368" y="278"/>
                  </a:moveTo>
                  <a:cubicBezTo>
                    <a:pt x="43" y="278"/>
                    <a:pt x="43" y="278"/>
                    <a:pt x="43" y="278"/>
                  </a:cubicBezTo>
                  <a:cubicBezTo>
                    <a:pt x="20" y="278"/>
                    <a:pt x="0" y="259"/>
                    <a:pt x="0" y="23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20" y="0"/>
                    <a:pt x="43" y="0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92" y="0"/>
                    <a:pt x="411" y="19"/>
                    <a:pt x="411" y="43"/>
                  </a:cubicBezTo>
                  <a:cubicBezTo>
                    <a:pt x="411" y="235"/>
                    <a:pt x="411" y="235"/>
                    <a:pt x="411" y="235"/>
                  </a:cubicBezTo>
                  <a:cubicBezTo>
                    <a:pt x="411" y="259"/>
                    <a:pt x="392" y="278"/>
                    <a:pt x="368" y="278"/>
                  </a:cubicBezTo>
                  <a:close/>
                </a:path>
              </a:pathLst>
            </a:custGeom>
            <a:solidFill>
              <a:srgbClr val="E64C4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F60828A-167D-471C-A457-FC65299D6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650" y="3171508"/>
              <a:ext cx="727075" cy="836613"/>
            </a:xfrm>
            <a:custGeom>
              <a:avLst/>
              <a:gdLst>
                <a:gd name="T0" fmla="*/ 458 w 458"/>
                <a:gd name="T1" fmla="*/ 265 h 527"/>
                <a:gd name="T2" fmla="*/ 231 w 458"/>
                <a:gd name="T3" fmla="*/ 396 h 527"/>
                <a:gd name="T4" fmla="*/ 0 w 458"/>
                <a:gd name="T5" fmla="*/ 527 h 527"/>
                <a:gd name="T6" fmla="*/ 4 w 458"/>
                <a:gd name="T7" fmla="*/ 262 h 527"/>
                <a:gd name="T8" fmla="*/ 7 w 458"/>
                <a:gd name="T9" fmla="*/ 51 h 527"/>
                <a:gd name="T10" fmla="*/ 7 w 458"/>
                <a:gd name="T11" fmla="*/ 0 h 527"/>
                <a:gd name="T12" fmla="*/ 234 w 458"/>
                <a:gd name="T13" fmla="*/ 134 h 527"/>
                <a:gd name="T14" fmla="*/ 458 w 458"/>
                <a:gd name="T15" fmla="*/ 265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8" h="527">
                  <a:moveTo>
                    <a:pt x="458" y="265"/>
                  </a:moveTo>
                  <a:lnTo>
                    <a:pt x="231" y="396"/>
                  </a:lnTo>
                  <a:lnTo>
                    <a:pt x="0" y="527"/>
                  </a:lnTo>
                  <a:lnTo>
                    <a:pt x="4" y="262"/>
                  </a:lnTo>
                  <a:lnTo>
                    <a:pt x="7" y="51"/>
                  </a:lnTo>
                  <a:lnTo>
                    <a:pt x="7" y="0"/>
                  </a:lnTo>
                  <a:lnTo>
                    <a:pt x="234" y="134"/>
                  </a:lnTo>
                  <a:lnTo>
                    <a:pt x="458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807BF3B-86B0-4A0E-B5CC-84E04FCD6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763" y="3171508"/>
              <a:ext cx="715963" cy="420688"/>
            </a:xfrm>
            <a:custGeom>
              <a:avLst/>
              <a:gdLst>
                <a:gd name="T0" fmla="*/ 451 w 451"/>
                <a:gd name="T1" fmla="*/ 265 h 265"/>
                <a:gd name="T2" fmla="*/ 0 w 451"/>
                <a:gd name="T3" fmla="*/ 51 h 265"/>
                <a:gd name="T4" fmla="*/ 0 w 451"/>
                <a:gd name="T5" fmla="*/ 0 h 265"/>
                <a:gd name="T6" fmla="*/ 227 w 451"/>
                <a:gd name="T7" fmla="*/ 134 h 265"/>
                <a:gd name="T8" fmla="*/ 451 w 451"/>
                <a:gd name="T9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65">
                  <a:moveTo>
                    <a:pt x="451" y="265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227" y="134"/>
                  </a:lnTo>
                  <a:lnTo>
                    <a:pt x="451" y="265"/>
                  </a:lnTo>
                  <a:close/>
                </a:path>
              </a:pathLst>
            </a:custGeom>
            <a:solidFill>
              <a:srgbClr val="AEB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F09F231-CAD0-40A5-999A-7022BC4D4400}"/>
              </a:ext>
            </a:extLst>
          </p:cNvPr>
          <p:cNvGrpSpPr/>
          <p:nvPr/>
        </p:nvGrpSpPr>
        <p:grpSpPr>
          <a:xfrm>
            <a:off x="4389120" y="2336165"/>
            <a:ext cx="1087122" cy="366395"/>
            <a:chOff x="4389120" y="2336165"/>
            <a:chExt cx="1087122" cy="3663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BD734F7-6371-46DD-924A-5F65721ACC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76240" y="2336165"/>
              <a:ext cx="0" cy="366395"/>
            </a:xfrm>
            <a:prstGeom prst="line">
              <a:avLst/>
            </a:prstGeom>
            <a:ln w="31750">
              <a:solidFill>
                <a:srgbClr val="E64C4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A5DBAB01-7CBA-4BE7-A908-4E7D592D1A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9120" y="2336422"/>
              <a:ext cx="1087122" cy="0"/>
            </a:xfrm>
            <a:prstGeom prst="line">
              <a:avLst/>
            </a:prstGeom>
            <a:ln w="31750">
              <a:solidFill>
                <a:srgbClr val="E64C4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64E6860-1D79-456E-8463-C109C18415B8}"/>
              </a:ext>
            </a:extLst>
          </p:cNvPr>
          <p:cNvGrpSpPr/>
          <p:nvPr/>
        </p:nvGrpSpPr>
        <p:grpSpPr>
          <a:xfrm>
            <a:off x="7333274" y="4079559"/>
            <a:ext cx="725534" cy="808037"/>
            <a:chOff x="7333274" y="4079559"/>
            <a:chExt cx="725534" cy="808037"/>
          </a:xfrm>
        </p:grpSpPr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88C4E4E0-D33E-48BD-A432-435E17B68067}"/>
                </a:ext>
              </a:extLst>
            </p:cNvPr>
            <p:cNvCxnSpPr/>
            <p:nvPr/>
          </p:nvCxnSpPr>
          <p:spPr>
            <a:xfrm rot="10800000" flipV="1">
              <a:off x="8058808" y="4095116"/>
              <a:ext cx="0" cy="792480"/>
            </a:xfrm>
            <a:prstGeom prst="line">
              <a:avLst/>
            </a:prstGeom>
            <a:ln w="31750">
              <a:solidFill>
                <a:srgbClr val="E64C4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F2C0F888-291B-4719-BE1D-A1B6B1318E39}"/>
                </a:ext>
              </a:extLst>
            </p:cNvPr>
            <p:cNvCxnSpPr>
              <a:cxnSpLocks/>
            </p:cNvCxnSpPr>
            <p:nvPr/>
          </p:nvCxnSpPr>
          <p:spPr>
            <a:xfrm>
              <a:off x="7333274" y="4079559"/>
              <a:ext cx="725534" cy="0"/>
            </a:xfrm>
            <a:prstGeom prst="line">
              <a:avLst/>
            </a:prstGeom>
            <a:ln w="31750">
              <a:solidFill>
                <a:srgbClr val="E64C4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7A3092B4-AB72-45C3-812A-73EED2BC2F6F}"/>
              </a:ext>
            </a:extLst>
          </p:cNvPr>
          <p:cNvGrpSpPr/>
          <p:nvPr/>
        </p:nvGrpSpPr>
        <p:grpSpPr>
          <a:xfrm rot="10800000" flipH="1">
            <a:off x="3853492" y="4470718"/>
            <a:ext cx="1622750" cy="526734"/>
            <a:chOff x="4005892" y="2328226"/>
            <a:chExt cx="1622750" cy="526734"/>
          </a:xfrm>
        </p:grpSpPr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C09BCA0C-1F68-456E-8CF3-427753ABECAC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5628640" y="2348864"/>
              <a:ext cx="0" cy="506096"/>
            </a:xfrm>
            <a:prstGeom prst="line">
              <a:avLst/>
            </a:prstGeom>
            <a:ln w="31750">
              <a:solidFill>
                <a:srgbClr val="E64C4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7CBF38CF-47AE-40D7-9E32-A8FA2C7C40E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005892" y="2328226"/>
              <a:ext cx="1622750" cy="0"/>
            </a:xfrm>
            <a:prstGeom prst="line">
              <a:avLst/>
            </a:prstGeom>
            <a:ln w="31750">
              <a:solidFill>
                <a:srgbClr val="E64C4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136F94-D713-4E7D-AF71-1966EB5CFC21}"/>
              </a:ext>
            </a:extLst>
          </p:cNvPr>
          <p:cNvGrpSpPr/>
          <p:nvPr/>
        </p:nvGrpSpPr>
        <p:grpSpPr>
          <a:xfrm>
            <a:off x="2486812" y="1808877"/>
            <a:ext cx="1836738" cy="1489076"/>
            <a:chOff x="2486812" y="1808877"/>
            <a:chExt cx="1836738" cy="148907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C481D6F-8335-4031-A1CC-8BF9003FB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500" y="2928065"/>
              <a:ext cx="487363" cy="330200"/>
            </a:xfrm>
            <a:custGeom>
              <a:avLst/>
              <a:gdLst>
                <a:gd name="T0" fmla="*/ 307 w 307"/>
                <a:gd name="T1" fmla="*/ 208 h 208"/>
                <a:gd name="T2" fmla="*/ 0 w 307"/>
                <a:gd name="T3" fmla="*/ 208 h 208"/>
                <a:gd name="T4" fmla="*/ 44 w 307"/>
                <a:gd name="T5" fmla="*/ 0 h 208"/>
                <a:gd name="T6" fmla="*/ 263 w 307"/>
                <a:gd name="T7" fmla="*/ 0 h 208"/>
                <a:gd name="T8" fmla="*/ 307 w 307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208">
                  <a:moveTo>
                    <a:pt x="307" y="208"/>
                  </a:moveTo>
                  <a:lnTo>
                    <a:pt x="0" y="208"/>
                  </a:lnTo>
                  <a:lnTo>
                    <a:pt x="44" y="0"/>
                  </a:lnTo>
                  <a:lnTo>
                    <a:pt x="263" y="0"/>
                  </a:lnTo>
                  <a:lnTo>
                    <a:pt x="307" y="208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210DD6E-1085-4AAB-B5EE-F3D2E96CD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450" y="3248740"/>
              <a:ext cx="779463" cy="49213"/>
            </a:xfrm>
            <a:custGeom>
              <a:avLst/>
              <a:gdLst>
                <a:gd name="T0" fmla="*/ 284 w 300"/>
                <a:gd name="T1" fmla="*/ 19 h 19"/>
                <a:gd name="T2" fmla="*/ 16 w 300"/>
                <a:gd name="T3" fmla="*/ 19 h 19"/>
                <a:gd name="T4" fmla="*/ 0 w 300"/>
                <a:gd name="T5" fmla="*/ 0 h 19"/>
                <a:gd name="T6" fmla="*/ 300 w 300"/>
                <a:gd name="T7" fmla="*/ 0 h 19"/>
                <a:gd name="T8" fmla="*/ 284 w 30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9">
                  <a:moveTo>
                    <a:pt x="284" y="1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2" y="19"/>
                    <a:pt x="0" y="0"/>
                    <a:pt x="0" y="0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300" y="0"/>
                    <a:pt x="298" y="19"/>
                    <a:pt x="284" y="19"/>
                  </a:cubicBezTo>
                  <a:close/>
                </a:path>
              </a:pathLst>
            </a:custGeom>
            <a:solidFill>
              <a:srgbClr val="E6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8723803F-7A61-4F2C-A717-B9FE51C11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812" y="1808877"/>
              <a:ext cx="1836738" cy="1135063"/>
            </a:xfrm>
            <a:custGeom>
              <a:avLst/>
              <a:gdLst>
                <a:gd name="T0" fmla="*/ 708 w 708"/>
                <a:gd name="T1" fmla="*/ 406 h 437"/>
                <a:gd name="T2" fmla="*/ 676 w 708"/>
                <a:gd name="T3" fmla="*/ 437 h 437"/>
                <a:gd name="T4" fmla="*/ 32 w 708"/>
                <a:gd name="T5" fmla="*/ 437 h 437"/>
                <a:gd name="T6" fmla="*/ 0 w 708"/>
                <a:gd name="T7" fmla="*/ 406 h 437"/>
                <a:gd name="T8" fmla="*/ 0 w 708"/>
                <a:gd name="T9" fmla="*/ 31 h 437"/>
                <a:gd name="T10" fmla="*/ 32 w 708"/>
                <a:gd name="T11" fmla="*/ 0 h 437"/>
                <a:gd name="T12" fmla="*/ 676 w 708"/>
                <a:gd name="T13" fmla="*/ 0 h 437"/>
                <a:gd name="T14" fmla="*/ 708 w 708"/>
                <a:gd name="T15" fmla="*/ 31 h 437"/>
                <a:gd name="T16" fmla="*/ 708 w 708"/>
                <a:gd name="T17" fmla="*/ 406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8" h="437">
                  <a:moveTo>
                    <a:pt x="708" y="406"/>
                  </a:moveTo>
                  <a:cubicBezTo>
                    <a:pt x="708" y="423"/>
                    <a:pt x="694" y="437"/>
                    <a:pt x="676" y="437"/>
                  </a:cubicBezTo>
                  <a:cubicBezTo>
                    <a:pt x="32" y="437"/>
                    <a:pt x="32" y="437"/>
                    <a:pt x="32" y="437"/>
                  </a:cubicBezTo>
                  <a:cubicBezTo>
                    <a:pt x="14" y="437"/>
                    <a:pt x="0" y="423"/>
                    <a:pt x="0" y="40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676" y="0"/>
                    <a:pt x="676" y="0"/>
                    <a:pt x="676" y="0"/>
                  </a:cubicBezTo>
                  <a:cubicBezTo>
                    <a:pt x="694" y="0"/>
                    <a:pt x="708" y="14"/>
                    <a:pt x="708" y="31"/>
                  </a:cubicBezTo>
                  <a:lnTo>
                    <a:pt x="708" y="406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A219F2E-6B43-4438-B9C4-EDF13360F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812" y="2840752"/>
              <a:ext cx="1836738" cy="241300"/>
            </a:xfrm>
            <a:custGeom>
              <a:avLst/>
              <a:gdLst>
                <a:gd name="T0" fmla="*/ 0 w 708"/>
                <a:gd name="T1" fmla="*/ 0 h 93"/>
                <a:gd name="T2" fmla="*/ 0 w 708"/>
                <a:gd name="T3" fmla="*/ 62 h 93"/>
                <a:gd name="T4" fmla="*/ 32 w 708"/>
                <a:gd name="T5" fmla="*/ 93 h 93"/>
                <a:gd name="T6" fmla="*/ 676 w 708"/>
                <a:gd name="T7" fmla="*/ 93 h 93"/>
                <a:gd name="T8" fmla="*/ 708 w 708"/>
                <a:gd name="T9" fmla="*/ 62 h 93"/>
                <a:gd name="T10" fmla="*/ 708 w 708"/>
                <a:gd name="T11" fmla="*/ 0 h 93"/>
                <a:gd name="T12" fmla="*/ 0 w 708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8" h="93">
                  <a:moveTo>
                    <a:pt x="0" y="0"/>
                  </a:moveTo>
                  <a:cubicBezTo>
                    <a:pt x="0" y="62"/>
                    <a:pt x="0" y="62"/>
                    <a:pt x="0" y="62"/>
                  </a:cubicBezTo>
                  <a:cubicBezTo>
                    <a:pt x="0" y="79"/>
                    <a:pt x="14" y="93"/>
                    <a:pt x="32" y="93"/>
                  </a:cubicBezTo>
                  <a:cubicBezTo>
                    <a:pt x="676" y="93"/>
                    <a:pt x="676" y="93"/>
                    <a:pt x="676" y="93"/>
                  </a:cubicBezTo>
                  <a:cubicBezTo>
                    <a:pt x="694" y="93"/>
                    <a:pt x="708" y="79"/>
                    <a:pt x="708" y="62"/>
                  </a:cubicBezTo>
                  <a:cubicBezTo>
                    <a:pt x="708" y="0"/>
                    <a:pt x="708" y="0"/>
                    <a:pt x="70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6C11BC81-89A9-4A30-B7D1-330C89FBF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550" y="1883490"/>
              <a:ext cx="1719263" cy="8842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A8216EFE-7ADF-41DA-8795-C32BCF48D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650" y="2899490"/>
              <a:ext cx="119063" cy="117475"/>
            </a:xfrm>
            <a:prstGeom prst="ellipse">
              <a:avLst/>
            </a:prstGeom>
            <a:solidFill>
              <a:srgbClr val="929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245E69-A05F-4730-89CC-435D1E10B37D}"/>
              </a:ext>
            </a:extLst>
          </p:cNvPr>
          <p:cNvGrpSpPr/>
          <p:nvPr/>
        </p:nvGrpSpPr>
        <p:grpSpPr>
          <a:xfrm>
            <a:off x="7141232" y="4976814"/>
            <a:ext cx="1835150" cy="1076326"/>
            <a:chOff x="7141232" y="4976814"/>
            <a:chExt cx="1835150" cy="107632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F21E96C8-D335-4D1A-839D-523DC42D2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1569" y="4976814"/>
              <a:ext cx="1514475" cy="1020763"/>
            </a:xfrm>
            <a:custGeom>
              <a:avLst/>
              <a:gdLst>
                <a:gd name="T0" fmla="*/ 583 w 583"/>
                <a:gd name="T1" fmla="*/ 393 h 393"/>
                <a:gd name="T2" fmla="*/ 583 w 583"/>
                <a:gd name="T3" fmla="*/ 31 h 393"/>
                <a:gd name="T4" fmla="*/ 552 w 583"/>
                <a:gd name="T5" fmla="*/ 0 h 393"/>
                <a:gd name="T6" fmla="*/ 31 w 583"/>
                <a:gd name="T7" fmla="*/ 0 h 393"/>
                <a:gd name="T8" fmla="*/ 0 w 583"/>
                <a:gd name="T9" fmla="*/ 31 h 393"/>
                <a:gd name="T10" fmla="*/ 0 w 583"/>
                <a:gd name="T11" fmla="*/ 393 h 393"/>
                <a:gd name="T12" fmla="*/ 583 w 583"/>
                <a:gd name="T1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3" h="393">
                  <a:moveTo>
                    <a:pt x="583" y="393"/>
                  </a:moveTo>
                  <a:cubicBezTo>
                    <a:pt x="583" y="31"/>
                    <a:pt x="583" y="31"/>
                    <a:pt x="583" y="31"/>
                  </a:cubicBezTo>
                  <a:cubicBezTo>
                    <a:pt x="583" y="14"/>
                    <a:pt x="569" y="0"/>
                    <a:pt x="55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393"/>
                    <a:pt x="0" y="393"/>
                    <a:pt x="0" y="393"/>
                  </a:cubicBezTo>
                  <a:lnTo>
                    <a:pt x="583" y="393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E025AC34-6071-4B3F-84A3-BCFD7CE11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1232" y="6003927"/>
              <a:ext cx="1835150" cy="49213"/>
            </a:xfrm>
            <a:custGeom>
              <a:avLst/>
              <a:gdLst>
                <a:gd name="T0" fmla="*/ 691 w 707"/>
                <a:gd name="T1" fmla="*/ 19 h 19"/>
                <a:gd name="T2" fmla="*/ 16 w 707"/>
                <a:gd name="T3" fmla="*/ 19 h 19"/>
                <a:gd name="T4" fmla="*/ 0 w 707"/>
                <a:gd name="T5" fmla="*/ 0 h 19"/>
                <a:gd name="T6" fmla="*/ 707 w 707"/>
                <a:gd name="T7" fmla="*/ 0 h 19"/>
                <a:gd name="T8" fmla="*/ 691 w 707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7" h="19">
                  <a:moveTo>
                    <a:pt x="691" y="1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2" y="19"/>
                    <a:pt x="0" y="0"/>
                    <a:pt x="0" y="0"/>
                  </a:cubicBezTo>
                  <a:cubicBezTo>
                    <a:pt x="707" y="0"/>
                    <a:pt x="707" y="0"/>
                    <a:pt x="707" y="0"/>
                  </a:cubicBezTo>
                  <a:cubicBezTo>
                    <a:pt x="707" y="0"/>
                    <a:pt x="705" y="19"/>
                    <a:pt x="691" y="19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CCFCCC0F-C783-49BB-979D-235DB2F65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1232" y="5984877"/>
              <a:ext cx="1835150" cy="26988"/>
            </a:xfrm>
            <a:prstGeom prst="rect">
              <a:avLst/>
            </a:prstGeom>
            <a:solidFill>
              <a:srgbClr val="E6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1D6CB043-187D-46AA-9455-19C8CBC1B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1894" y="5054602"/>
              <a:ext cx="1393825" cy="8810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9B3FD01-E0DA-4D12-B6CC-601AD4BB795F}"/>
              </a:ext>
            </a:extLst>
          </p:cNvPr>
          <p:cNvGrpSpPr/>
          <p:nvPr/>
        </p:nvGrpSpPr>
        <p:grpSpPr>
          <a:xfrm>
            <a:off x="2526484" y="4613277"/>
            <a:ext cx="1238250" cy="768350"/>
            <a:chOff x="2526484" y="4613277"/>
            <a:chExt cx="1238250" cy="768350"/>
          </a:xfrm>
        </p:grpSpPr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C3590E7-7EC7-4A0E-9BC4-F7679C302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484" y="4613277"/>
              <a:ext cx="1238250" cy="768350"/>
            </a:xfrm>
            <a:custGeom>
              <a:avLst/>
              <a:gdLst>
                <a:gd name="T0" fmla="*/ 0 w 477"/>
                <a:gd name="T1" fmla="*/ 274 h 296"/>
                <a:gd name="T2" fmla="*/ 22 w 477"/>
                <a:gd name="T3" fmla="*/ 296 h 296"/>
                <a:gd name="T4" fmla="*/ 456 w 477"/>
                <a:gd name="T5" fmla="*/ 296 h 296"/>
                <a:gd name="T6" fmla="*/ 477 w 477"/>
                <a:gd name="T7" fmla="*/ 274 h 296"/>
                <a:gd name="T8" fmla="*/ 477 w 477"/>
                <a:gd name="T9" fmla="*/ 21 h 296"/>
                <a:gd name="T10" fmla="*/ 456 w 477"/>
                <a:gd name="T11" fmla="*/ 0 h 296"/>
                <a:gd name="T12" fmla="*/ 22 w 477"/>
                <a:gd name="T13" fmla="*/ 0 h 296"/>
                <a:gd name="T14" fmla="*/ 0 w 477"/>
                <a:gd name="T15" fmla="*/ 21 h 296"/>
                <a:gd name="T16" fmla="*/ 0 w 477"/>
                <a:gd name="T17" fmla="*/ 274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7" h="296">
                  <a:moveTo>
                    <a:pt x="0" y="274"/>
                  </a:moveTo>
                  <a:cubicBezTo>
                    <a:pt x="0" y="286"/>
                    <a:pt x="10" y="296"/>
                    <a:pt x="22" y="296"/>
                  </a:cubicBezTo>
                  <a:cubicBezTo>
                    <a:pt x="456" y="296"/>
                    <a:pt x="456" y="296"/>
                    <a:pt x="456" y="296"/>
                  </a:cubicBezTo>
                  <a:cubicBezTo>
                    <a:pt x="468" y="296"/>
                    <a:pt x="477" y="286"/>
                    <a:pt x="477" y="274"/>
                  </a:cubicBezTo>
                  <a:cubicBezTo>
                    <a:pt x="477" y="21"/>
                    <a:pt x="477" y="21"/>
                    <a:pt x="477" y="21"/>
                  </a:cubicBezTo>
                  <a:cubicBezTo>
                    <a:pt x="477" y="9"/>
                    <a:pt x="468" y="0"/>
                    <a:pt x="45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lnTo>
                    <a:pt x="0" y="274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7112BA42-12FB-48F9-8C9F-D3A6E3A61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7134" y="4670427"/>
              <a:ext cx="998538" cy="6524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0F30B3D5-5CDA-4E6D-B719-5FF50CC39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2996" y="4987927"/>
              <a:ext cx="41275" cy="106363"/>
            </a:xfrm>
            <a:custGeom>
              <a:avLst/>
              <a:gdLst>
                <a:gd name="T0" fmla="*/ 8 w 16"/>
                <a:gd name="T1" fmla="*/ 0 h 41"/>
                <a:gd name="T2" fmla="*/ 0 w 16"/>
                <a:gd name="T3" fmla="*/ 8 h 41"/>
                <a:gd name="T4" fmla="*/ 0 w 16"/>
                <a:gd name="T5" fmla="*/ 33 h 41"/>
                <a:gd name="T6" fmla="*/ 8 w 16"/>
                <a:gd name="T7" fmla="*/ 41 h 41"/>
                <a:gd name="T8" fmla="*/ 8 w 16"/>
                <a:gd name="T9" fmla="*/ 41 h 41"/>
                <a:gd name="T10" fmla="*/ 16 w 16"/>
                <a:gd name="T11" fmla="*/ 33 h 41"/>
                <a:gd name="T12" fmla="*/ 16 w 16"/>
                <a:gd name="T13" fmla="*/ 8 h 41"/>
                <a:gd name="T14" fmla="*/ 8 w 16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1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7"/>
                    <a:pt x="4" y="41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2" y="41"/>
                    <a:pt x="16" y="37"/>
                    <a:pt x="16" y="3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40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3460812-DCE3-4F76-AD21-3C762B5805EF}"/>
              </a:ext>
            </a:extLst>
          </p:cNvPr>
          <p:cNvGrpSpPr/>
          <p:nvPr/>
        </p:nvGrpSpPr>
        <p:grpSpPr>
          <a:xfrm>
            <a:off x="8605999" y="2023110"/>
            <a:ext cx="577850" cy="1003300"/>
            <a:chOff x="8605999" y="2023110"/>
            <a:chExt cx="577850" cy="1003300"/>
          </a:xfrm>
        </p:grpSpPr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DB3F4D4-2717-4538-A410-D569909C0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999" y="2023110"/>
              <a:ext cx="577850" cy="1003300"/>
            </a:xfrm>
            <a:custGeom>
              <a:avLst/>
              <a:gdLst>
                <a:gd name="T0" fmla="*/ 223 w 223"/>
                <a:gd name="T1" fmla="*/ 364 h 386"/>
                <a:gd name="T2" fmla="*/ 201 w 223"/>
                <a:gd name="T3" fmla="*/ 386 h 386"/>
                <a:gd name="T4" fmla="*/ 22 w 223"/>
                <a:gd name="T5" fmla="*/ 386 h 386"/>
                <a:gd name="T6" fmla="*/ 0 w 223"/>
                <a:gd name="T7" fmla="*/ 364 h 386"/>
                <a:gd name="T8" fmla="*/ 0 w 223"/>
                <a:gd name="T9" fmla="*/ 22 h 386"/>
                <a:gd name="T10" fmla="*/ 22 w 223"/>
                <a:gd name="T11" fmla="*/ 0 h 386"/>
                <a:gd name="T12" fmla="*/ 201 w 223"/>
                <a:gd name="T13" fmla="*/ 0 h 386"/>
                <a:gd name="T14" fmla="*/ 223 w 223"/>
                <a:gd name="T15" fmla="*/ 22 h 386"/>
                <a:gd name="T16" fmla="*/ 223 w 223"/>
                <a:gd name="T17" fmla="*/ 36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386">
                  <a:moveTo>
                    <a:pt x="223" y="364"/>
                  </a:moveTo>
                  <a:cubicBezTo>
                    <a:pt x="223" y="376"/>
                    <a:pt x="213" y="386"/>
                    <a:pt x="201" y="386"/>
                  </a:cubicBezTo>
                  <a:cubicBezTo>
                    <a:pt x="22" y="386"/>
                    <a:pt x="22" y="386"/>
                    <a:pt x="22" y="386"/>
                  </a:cubicBezTo>
                  <a:cubicBezTo>
                    <a:pt x="10" y="386"/>
                    <a:pt x="0" y="376"/>
                    <a:pt x="0" y="36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13" y="0"/>
                    <a:pt x="223" y="10"/>
                    <a:pt x="223" y="22"/>
                  </a:cubicBezTo>
                  <a:lnTo>
                    <a:pt x="223" y="364"/>
                  </a:lnTo>
                  <a:close/>
                </a:path>
              </a:pathLst>
            </a:custGeom>
            <a:solidFill>
              <a:srgbClr val="221F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42FDD8DE-8EC9-4FAD-A408-12875BF66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2512" y="2148523"/>
              <a:ext cx="508000" cy="7381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C9FED833-98D3-4711-A6A1-A7338E778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5874" y="2072323"/>
              <a:ext cx="41275" cy="42863"/>
            </a:xfrm>
            <a:prstGeom prst="ellipse">
              <a:avLst/>
            </a:prstGeom>
            <a:solidFill>
              <a:srgbClr val="40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81A3A6B-4C83-4EFB-BDB0-0573CE7A5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6187" y="2932748"/>
              <a:ext cx="119063" cy="47625"/>
            </a:xfrm>
            <a:custGeom>
              <a:avLst/>
              <a:gdLst>
                <a:gd name="T0" fmla="*/ 46 w 46"/>
                <a:gd name="T1" fmla="*/ 9 h 18"/>
                <a:gd name="T2" fmla="*/ 37 w 46"/>
                <a:gd name="T3" fmla="*/ 18 h 18"/>
                <a:gd name="T4" fmla="*/ 9 w 46"/>
                <a:gd name="T5" fmla="*/ 18 h 18"/>
                <a:gd name="T6" fmla="*/ 0 w 46"/>
                <a:gd name="T7" fmla="*/ 9 h 18"/>
                <a:gd name="T8" fmla="*/ 0 w 46"/>
                <a:gd name="T9" fmla="*/ 9 h 18"/>
                <a:gd name="T10" fmla="*/ 9 w 46"/>
                <a:gd name="T11" fmla="*/ 0 h 18"/>
                <a:gd name="T12" fmla="*/ 37 w 46"/>
                <a:gd name="T13" fmla="*/ 0 h 18"/>
                <a:gd name="T14" fmla="*/ 46 w 46"/>
                <a:gd name="T1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8">
                  <a:moveTo>
                    <a:pt x="46" y="9"/>
                  </a:moveTo>
                  <a:cubicBezTo>
                    <a:pt x="46" y="14"/>
                    <a:pt x="42" y="18"/>
                    <a:pt x="37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4"/>
                    <a:pt x="46" y="9"/>
                  </a:cubicBezTo>
                  <a:close/>
                </a:path>
              </a:pathLst>
            </a:custGeom>
            <a:solidFill>
              <a:srgbClr val="40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CEA896-6F0A-4ACC-B18E-B999CF3F06AC}"/>
              </a:ext>
            </a:extLst>
          </p:cNvPr>
          <p:cNvGrpSpPr/>
          <p:nvPr/>
        </p:nvGrpSpPr>
        <p:grpSpPr>
          <a:xfrm>
            <a:off x="6767524" y="1488282"/>
            <a:ext cx="2108350" cy="1214278"/>
            <a:chOff x="6767524" y="1488282"/>
            <a:chExt cx="2108350" cy="1214278"/>
          </a:xfrm>
        </p:grpSpPr>
        <p:grpSp>
          <p:nvGrpSpPr>
            <p:cNvPr id="498" name="Group 497">
              <a:extLst>
                <a:ext uri="{FF2B5EF4-FFF2-40B4-BE49-F238E27FC236}">
                  <a16:creationId xmlns:a16="http://schemas.microsoft.com/office/drawing/2014/main" id="{CE585845-3500-42A9-B184-8DF351E7448E}"/>
                </a:ext>
              </a:extLst>
            </p:cNvPr>
            <p:cNvGrpSpPr/>
            <p:nvPr/>
          </p:nvGrpSpPr>
          <p:grpSpPr>
            <a:xfrm flipH="1">
              <a:off x="6767524" y="1488282"/>
              <a:ext cx="2108350" cy="1214278"/>
              <a:chOff x="3520290" y="1640682"/>
              <a:chExt cx="2108350" cy="1214278"/>
            </a:xfrm>
          </p:grpSpPr>
          <p:cxnSp>
            <p:nvCxnSpPr>
              <p:cNvPr id="499" name="Straight Connector 498">
                <a:extLst>
                  <a:ext uri="{FF2B5EF4-FFF2-40B4-BE49-F238E27FC236}">
                    <a16:creationId xmlns:a16="http://schemas.microsoft.com/office/drawing/2014/main" id="{394FB1D6-E68E-43B3-AA1B-D650F2F637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628640" y="1640682"/>
                <a:ext cx="0" cy="1214278"/>
              </a:xfrm>
              <a:prstGeom prst="line">
                <a:avLst/>
              </a:prstGeom>
              <a:ln w="31750">
                <a:solidFill>
                  <a:srgbClr val="E64C4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>
                <a:extLst>
                  <a:ext uri="{FF2B5EF4-FFF2-40B4-BE49-F238E27FC236}">
                    <a16:creationId xmlns:a16="http://schemas.microsoft.com/office/drawing/2014/main" id="{D4D94495-8861-43B4-B10F-C7DF8EAE82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20290" y="1662113"/>
                <a:ext cx="2108350" cy="0"/>
              </a:xfrm>
              <a:prstGeom prst="line">
                <a:avLst/>
              </a:prstGeom>
              <a:ln w="31750">
                <a:solidFill>
                  <a:srgbClr val="E64C4A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B34F986-FD96-4594-B1E3-C9557DEF96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5806" y="1498125"/>
              <a:ext cx="0" cy="373696"/>
            </a:xfrm>
            <a:prstGeom prst="line">
              <a:avLst/>
            </a:prstGeom>
            <a:ln w="31750">
              <a:solidFill>
                <a:srgbClr val="E64C4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B6A1195C-943D-4A22-BCCC-411B7D57B678}"/>
              </a:ext>
            </a:extLst>
          </p:cNvPr>
          <p:cNvSpPr txBox="1"/>
          <p:nvPr/>
        </p:nvSpPr>
        <p:spPr>
          <a:xfrm>
            <a:off x="8589963" y="2392601"/>
            <a:ext cx="62388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d-ID" sz="1600" b="1" dirty="0">
                <a:solidFill>
                  <a:srgbClr val="E64C4A"/>
                </a:solidFill>
                <a:latin typeface="+mj-lt"/>
              </a:rPr>
              <a:t>45%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B7C6C1D-91B8-41A4-B3C2-CB775706C935}"/>
              </a:ext>
            </a:extLst>
          </p:cNvPr>
          <p:cNvSpPr txBox="1"/>
          <p:nvPr/>
        </p:nvSpPr>
        <p:spPr>
          <a:xfrm>
            <a:off x="2656976" y="4724114"/>
            <a:ext cx="1018228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d-ID" sz="3200" b="1" dirty="0">
                <a:solidFill>
                  <a:srgbClr val="E64C4A"/>
                </a:solidFill>
                <a:latin typeface="+mj-lt"/>
              </a:rPr>
              <a:t>25%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8281746-D05C-4786-A777-19C7C58FE03C}"/>
              </a:ext>
            </a:extLst>
          </p:cNvPr>
          <p:cNvSpPr txBox="1"/>
          <p:nvPr/>
        </p:nvSpPr>
        <p:spPr>
          <a:xfrm>
            <a:off x="7434275" y="5182736"/>
            <a:ext cx="1249061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d-ID" sz="4400" b="1" dirty="0">
                <a:solidFill>
                  <a:srgbClr val="E64C4A"/>
                </a:solidFill>
                <a:latin typeface="+mj-lt"/>
              </a:rPr>
              <a:t>15%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5C059F3-C8D8-4FA1-A66C-60A143123D44}"/>
              </a:ext>
            </a:extLst>
          </p:cNvPr>
          <p:cNvSpPr txBox="1"/>
          <p:nvPr/>
        </p:nvSpPr>
        <p:spPr>
          <a:xfrm>
            <a:off x="2663655" y="1946172"/>
            <a:ext cx="1491114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d-ID" sz="5400" b="1" dirty="0">
                <a:solidFill>
                  <a:srgbClr val="E64C4A"/>
                </a:solidFill>
                <a:latin typeface="+mj-lt"/>
              </a:rPr>
              <a:t>15%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66C4D6-485E-4EF0-94A5-D6B4947D6107}"/>
              </a:ext>
            </a:extLst>
          </p:cNvPr>
          <p:cNvSpPr txBox="1"/>
          <p:nvPr/>
        </p:nvSpPr>
        <p:spPr>
          <a:xfrm>
            <a:off x="9444849" y="2348340"/>
            <a:ext cx="1589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j-lt"/>
              </a:rPr>
              <a:t>+54 Million views</a:t>
            </a:r>
            <a:endParaRPr lang="id-ID" sz="1600" b="1" dirty="0">
              <a:latin typeface="+mj-lt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A9DE1C5-3AB2-41C1-B5E1-D3709936EFEF}"/>
              </a:ext>
            </a:extLst>
          </p:cNvPr>
          <p:cNvSpPr txBox="1"/>
          <p:nvPr/>
        </p:nvSpPr>
        <p:spPr>
          <a:xfrm>
            <a:off x="9212775" y="5317918"/>
            <a:ext cx="3107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j-lt"/>
              </a:rPr>
              <a:t>2 sister channels: 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latin typeface="+mj-lt"/>
              </a:rPr>
              <a:t>Iqraa English (16.4k subscribers) 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latin typeface="+mj-lt"/>
              </a:rPr>
              <a:t>Iqraa French (81.1k subscribers)</a:t>
            </a:r>
            <a:endParaRPr lang="id-ID" sz="1600" b="1" dirty="0">
              <a:latin typeface="+mj-lt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4109969-00B8-492D-B28B-C50E8A5FE422}"/>
              </a:ext>
            </a:extLst>
          </p:cNvPr>
          <p:cNvSpPr txBox="1"/>
          <p:nvPr/>
        </p:nvSpPr>
        <p:spPr>
          <a:xfrm>
            <a:off x="701156" y="4704270"/>
            <a:ext cx="1664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+mj-lt"/>
              </a:rPr>
              <a:t>Uploaded content </a:t>
            </a:r>
          </a:p>
          <a:p>
            <a:pPr algn="r"/>
            <a:r>
              <a:rPr lang="en-US" sz="1600" b="1" dirty="0">
                <a:latin typeface="+mj-lt"/>
              </a:rPr>
              <a:t>on daily basis</a:t>
            </a:r>
            <a:endParaRPr lang="id-ID" sz="1600" b="1" dirty="0">
              <a:latin typeface="+mj-lt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DDE45FF-5A0A-4F6C-9446-C4D16954C744}"/>
              </a:ext>
            </a:extLst>
          </p:cNvPr>
          <p:cNvSpPr txBox="1"/>
          <p:nvPr/>
        </p:nvSpPr>
        <p:spPr>
          <a:xfrm>
            <a:off x="656195" y="2084020"/>
            <a:ext cx="1655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latin typeface="+mj-lt"/>
              </a:rPr>
              <a:t>Joined YouTube </a:t>
            </a:r>
          </a:p>
          <a:p>
            <a:pPr algn="r"/>
            <a:r>
              <a:rPr lang="en-US" sz="1600" b="1" dirty="0">
                <a:latin typeface="+mj-lt"/>
              </a:rPr>
              <a:t>since August 2006</a:t>
            </a:r>
            <a:endParaRPr lang="id-ID" sz="1600" b="1" dirty="0">
              <a:latin typeface="+mj-lt"/>
            </a:endParaRPr>
          </a:p>
        </p:txBody>
      </p:sp>
      <p:pic>
        <p:nvPicPr>
          <p:cNvPr id="58" name="Picture 4">
            <a:extLst>
              <a:ext uri="{FF2B5EF4-FFF2-40B4-BE49-F238E27FC236}">
                <a16:creationId xmlns:a16="http://schemas.microsoft.com/office/drawing/2014/main" id="{4F8FF6C6-1D3B-4A8C-8961-851941936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995" y="1871820"/>
            <a:ext cx="1701817" cy="92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4">
            <a:extLst>
              <a:ext uri="{FF2B5EF4-FFF2-40B4-BE49-F238E27FC236}">
                <a16:creationId xmlns:a16="http://schemas.microsoft.com/office/drawing/2014/main" id="{B05E6D1F-E3F2-4FF3-A650-0D8533994C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2" r="25914"/>
          <a:stretch/>
        </p:blipFill>
        <p:spPr bwMode="auto">
          <a:xfrm>
            <a:off x="8639617" y="2145747"/>
            <a:ext cx="510895" cy="72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>
            <a:extLst>
              <a:ext uri="{FF2B5EF4-FFF2-40B4-BE49-F238E27FC236}">
                <a16:creationId xmlns:a16="http://schemas.microsoft.com/office/drawing/2014/main" id="{24E7F653-A957-408A-B038-146CDA247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83" y="4656233"/>
            <a:ext cx="1004889" cy="66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" name="Picture 480">
            <a:extLst>
              <a:ext uri="{FF2B5EF4-FFF2-40B4-BE49-F238E27FC236}">
                <a16:creationId xmlns:a16="http://schemas.microsoft.com/office/drawing/2014/main" id="{0E5BFB00-26CA-4D76-B8C7-1D45333387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26" y="5054602"/>
            <a:ext cx="1390293" cy="881063"/>
          </a:xfrm>
          <a:prstGeom prst="rect">
            <a:avLst/>
          </a:prstGeom>
        </p:spPr>
      </p:pic>
      <p:sp>
        <p:nvSpPr>
          <p:cNvPr id="482" name="Rectangle 481">
            <a:extLst>
              <a:ext uri="{FF2B5EF4-FFF2-40B4-BE49-F238E27FC236}">
                <a16:creationId xmlns:a16="http://schemas.microsoft.com/office/drawing/2014/main" id="{D6D2DAF8-F368-4282-8766-BADBC02CFAC4}"/>
              </a:ext>
            </a:extLst>
          </p:cNvPr>
          <p:cNvSpPr/>
          <p:nvPr/>
        </p:nvSpPr>
        <p:spPr>
          <a:xfrm>
            <a:off x="55357" y="6477784"/>
            <a:ext cx="4512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hlinkClick r:id="rId6"/>
              </a:rPr>
              <a:t>https://www.youtube.com/user/iqraa/about</a:t>
            </a:r>
            <a:endParaRPr lang="en-US" dirty="0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7457CAEF-D680-4A3D-8D16-20E3771F5A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877" y="-8773"/>
            <a:ext cx="1554230" cy="110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1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60" grpId="0"/>
      <p:bldP spid="62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E512AA-1FD7-441F-A27E-F0DB31F46605}"/>
              </a:ext>
            </a:extLst>
          </p:cNvPr>
          <p:cNvSpPr/>
          <p:nvPr/>
        </p:nvSpPr>
        <p:spPr>
          <a:xfrm>
            <a:off x="876309" y="5877079"/>
            <a:ext cx="4479526" cy="36933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368956-0566-4A55-84E0-65E0D7E2F2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75"/>
          <a:stretch/>
        </p:blipFill>
        <p:spPr>
          <a:xfrm>
            <a:off x="6296656" y="1917062"/>
            <a:ext cx="5895344" cy="2605952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E7F1258-366D-4466-B32A-08BCE9BC7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239761"/>
              </p:ext>
            </p:extLst>
          </p:nvPr>
        </p:nvGraphicFramePr>
        <p:xfrm>
          <a:off x="540860" y="1917062"/>
          <a:ext cx="5354485" cy="3849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EE2CB14-71F2-4764-B327-ACF6C5789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95436"/>
              </p:ext>
            </p:extLst>
          </p:nvPr>
        </p:nvGraphicFramePr>
        <p:xfrm>
          <a:off x="6434744" y="4671720"/>
          <a:ext cx="5354486" cy="196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7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72">
                <a:tc>
                  <a:txBody>
                    <a:bodyPr/>
                    <a:lstStyle/>
                    <a:p>
                      <a:r>
                        <a:rPr lang="en-US" sz="1600" b="1" dirty="0"/>
                        <a:t>Followers evolution</a:t>
                      </a:r>
                    </a:p>
                  </a:txBody>
                  <a:tcPr marL="82913" marR="82913" marT="41468" marB="41468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Year </a:t>
                      </a:r>
                    </a:p>
                  </a:txBody>
                  <a:tcPr marL="82913" marR="82913" marT="41468" marB="4146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72">
                <a:tc>
                  <a:txBody>
                    <a:bodyPr/>
                    <a:lstStyle/>
                    <a:p>
                      <a:r>
                        <a:rPr lang="ar-JO" sz="1600" b="1" dirty="0"/>
                        <a:t>185</a:t>
                      </a:r>
                      <a:r>
                        <a:rPr lang="en-GB" sz="1600" b="1" dirty="0"/>
                        <a:t>,</a:t>
                      </a:r>
                      <a:r>
                        <a:rPr lang="ar-JO" sz="1600" b="1" dirty="0"/>
                        <a:t>241</a:t>
                      </a:r>
                      <a:endParaRPr lang="en-US" sz="1600" b="1" dirty="0"/>
                    </a:p>
                  </a:txBody>
                  <a:tcPr marL="82913" marR="82913" marT="41468" marB="41468"/>
                </a:tc>
                <a:tc>
                  <a:txBody>
                    <a:bodyPr/>
                    <a:lstStyle/>
                    <a:p>
                      <a:r>
                        <a:rPr lang="ar-JO" sz="1600" b="1" dirty="0"/>
                        <a:t>2015</a:t>
                      </a:r>
                      <a:endParaRPr lang="en-US" sz="1600" b="1" dirty="0"/>
                    </a:p>
                  </a:txBody>
                  <a:tcPr marL="82913" marR="82913" marT="41468" marB="4146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72">
                <a:tc>
                  <a:txBody>
                    <a:bodyPr/>
                    <a:lstStyle/>
                    <a:p>
                      <a:r>
                        <a:rPr lang="ar-JO" sz="1600" b="1" dirty="0"/>
                        <a:t>652</a:t>
                      </a:r>
                      <a:r>
                        <a:rPr lang="en-GB" sz="1600" b="1" dirty="0"/>
                        <a:t>,</a:t>
                      </a:r>
                      <a:r>
                        <a:rPr lang="ar-JO" sz="1600" b="1" dirty="0"/>
                        <a:t>147</a:t>
                      </a:r>
                      <a:endParaRPr lang="en-US" sz="1600" b="1" dirty="0"/>
                    </a:p>
                  </a:txBody>
                  <a:tcPr marL="82913" marR="82913" marT="41468" marB="41468"/>
                </a:tc>
                <a:tc>
                  <a:txBody>
                    <a:bodyPr/>
                    <a:lstStyle/>
                    <a:p>
                      <a:r>
                        <a:rPr lang="ar-JO" sz="1600" b="1" dirty="0"/>
                        <a:t>2016</a:t>
                      </a:r>
                      <a:endParaRPr lang="en-US" sz="1600" b="1" dirty="0"/>
                    </a:p>
                  </a:txBody>
                  <a:tcPr marL="82913" marR="82913" marT="41468" marB="4146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72">
                <a:tc>
                  <a:txBody>
                    <a:bodyPr/>
                    <a:lstStyle/>
                    <a:p>
                      <a:r>
                        <a:rPr lang="ar-JO" sz="1600" b="1" dirty="0"/>
                        <a:t>1</a:t>
                      </a:r>
                      <a:r>
                        <a:rPr lang="en-GB" sz="1600" b="1" dirty="0"/>
                        <a:t>,</a:t>
                      </a:r>
                      <a:r>
                        <a:rPr lang="ar-JO" sz="1600" b="1" dirty="0"/>
                        <a:t>024</a:t>
                      </a:r>
                      <a:r>
                        <a:rPr lang="en-GB" sz="1600" b="1" dirty="0"/>
                        <a:t>,</a:t>
                      </a:r>
                      <a:r>
                        <a:rPr lang="ar-JO" sz="1600" b="1" dirty="0"/>
                        <a:t>687</a:t>
                      </a:r>
                      <a:endParaRPr lang="en-US" sz="1600" b="1" dirty="0"/>
                    </a:p>
                  </a:txBody>
                  <a:tcPr marL="82913" marR="82913" marT="41468" marB="41468"/>
                </a:tc>
                <a:tc>
                  <a:txBody>
                    <a:bodyPr/>
                    <a:lstStyle/>
                    <a:p>
                      <a:r>
                        <a:rPr lang="ar-JO" sz="1600" b="1" dirty="0"/>
                        <a:t>2017</a:t>
                      </a:r>
                      <a:endParaRPr lang="en-US" sz="1600" b="1" dirty="0"/>
                    </a:p>
                  </a:txBody>
                  <a:tcPr marL="82913" marR="82913" marT="41468" marB="4146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72">
                <a:tc>
                  <a:txBody>
                    <a:bodyPr/>
                    <a:lstStyle/>
                    <a:p>
                      <a:r>
                        <a:rPr lang="ar-JO" sz="1600" b="1" dirty="0"/>
                        <a:t>1</a:t>
                      </a:r>
                      <a:r>
                        <a:rPr lang="en-GB" sz="1600" b="1" dirty="0"/>
                        <a:t>,</a:t>
                      </a:r>
                      <a:r>
                        <a:rPr lang="ar-JO" sz="1600" b="1" dirty="0"/>
                        <a:t>689</a:t>
                      </a:r>
                      <a:r>
                        <a:rPr lang="en-GB" sz="1600" b="1" dirty="0"/>
                        <a:t>,</a:t>
                      </a:r>
                      <a:r>
                        <a:rPr lang="ar-JO" sz="1600" b="1" dirty="0"/>
                        <a:t>277</a:t>
                      </a:r>
                      <a:endParaRPr lang="en-US" sz="1600" b="1" dirty="0"/>
                    </a:p>
                  </a:txBody>
                  <a:tcPr marL="82913" marR="82913" marT="41468" marB="41468"/>
                </a:tc>
                <a:tc>
                  <a:txBody>
                    <a:bodyPr/>
                    <a:lstStyle/>
                    <a:p>
                      <a:r>
                        <a:rPr lang="ar-JO" sz="1600" b="1" dirty="0"/>
                        <a:t>2018</a:t>
                      </a:r>
                      <a:endParaRPr lang="en-US" sz="1600" b="1" dirty="0"/>
                    </a:p>
                  </a:txBody>
                  <a:tcPr marL="82913" marR="82913" marT="41468" marB="4146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72">
                <a:tc>
                  <a:txBody>
                    <a:bodyPr/>
                    <a:lstStyle/>
                    <a:p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2,045,527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2913" marR="82913" marT="41468" marB="41468"/>
                </a:tc>
                <a:tc>
                  <a:txBody>
                    <a:bodyPr/>
                    <a:lstStyle/>
                    <a:p>
                      <a:r>
                        <a:rPr lang="ar-JO" sz="1600" b="1" dirty="0"/>
                        <a:t>2019</a:t>
                      </a:r>
                      <a:endParaRPr lang="en-US" sz="1600" b="1" dirty="0"/>
                    </a:p>
                  </a:txBody>
                  <a:tcPr marL="82913" marR="82913" marT="41468" marB="4146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7CFABD3-AA78-449F-BE50-21C5559E767E}"/>
              </a:ext>
            </a:extLst>
          </p:cNvPr>
          <p:cNvSpPr/>
          <p:nvPr/>
        </p:nvSpPr>
        <p:spPr>
          <a:xfrm>
            <a:off x="1234304" y="5877079"/>
            <a:ext cx="3892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 Million Followers by the end of 2019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845C07-2424-40C9-9CF5-CD4F71A273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052" y="581979"/>
            <a:ext cx="1494660" cy="1107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7D498C-44DB-4B3E-8121-2205A9866E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877" y="-8773"/>
            <a:ext cx="1554230" cy="11024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8B3610-C93E-449A-B1C5-1BAF70A2F493}"/>
              </a:ext>
            </a:extLst>
          </p:cNvPr>
          <p:cNvSpPr/>
          <p:nvPr/>
        </p:nvSpPr>
        <p:spPr>
          <a:xfrm>
            <a:off x="836072" y="6404977"/>
            <a:ext cx="451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en-US" b="1" dirty="0">
                <a:solidFill>
                  <a:srgbClr val="C00000"/>
                </a:solidFill>
                <a:hlinkClick r:id="rId6"/>
              </a:rPr>
              <a:t>https://www.instagram.com/iqraa_network/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BFA7C8-2215-4494-BCA5-6FD862C0068C}"/>
              </a:ext>
            </a:extLst>
          </p:cNvPr>
          <p:cNvSpPr txBox="1">
            <a:spLocks/>
          </p:cNvSpPr>
          <p:nvPr/>
        </p:nvSpPr>
        <p:spPr>
          <a:xfrm>
            <a:off x="2519884" y="40134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Calibri "/>
              </a:rPr>
              <a:t>Iqraa Instagram Channel </a:t>
            </a:r>
            <a:endParaRPr lang="id-ID" b="1" dirty="0">
              <a:solidFill>
                <a:srgbClr val="002060"/>
              </a:solidFill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125748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4BFA7C8-2215-4494-BCA5-6FD862C0068C}"/>
              </a:ext>
            </a:extLst>
          </p:cNvPr>
          <p:cNvSpPr txBox="1">
            <a:spLocks/>
          </p:cNvSpPr>
          <p:nvPr/>
        </p:nvSpPr>
        <p:spPr>
          <a:xfrm>
            <a:off x="3042959" y="3929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  <a:latin typeface="Calibri "/>
              </a:rPr>
              <a:t>Iqraa Twitter Channel </a:t>
            </a:r>
            <a:endParaRPr lang="id-ID" sz="4000" b="1" dirty="0">
              <a:solidFill>
                <a:srgbClr val="002060"/>
              </a:solidFill>
              <a:latin typeface="Calibri 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001185" y="5784806"/>
            <a:ext cx="363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en-US" b="1" dirty="0">
                <a:solidFill>
                  <a:srgbClr val="C00000"/>
                </a:solidFill>
                <a:hlinkClick r:id="rId2"/>
              </a:rPr>
              <a:t>https://twitter.com/iqraatv?lang=ar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47D498C-44DB-4B3E-8121-2205A9866E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877" y="-8773"/>
            <a:ext cx="1554230" cy="110243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5E47061-18E7-4240-A7E2-E20AAF7F5D48}"/>
              </a:ext>
            </a:extLst>
          </p:cNvPr>
          <p:cNvSpPr/>
          <p:nvPr/>
        </p:nvSpPr>
        <p:spPr>
          <a:xfrm>
            <a:off x="6096000" y="1805376"/>
            <a:ext cx="5581826" cy="4161647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>
            <a:noFill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7D0310B-874C-4A07-8545-A0A6EF20916E}"/>
              </a:ext>
            </a:extLst>
          </p:cNvPr>
          <p:cNvSpPr/>
          <p:nvPr/>
        </p:nvSpPr>
        <p:spPr>
          <a:xfrm>
            <a:off x="6325290" y="2290592"/>
            <a:ext cx="5076805" cy="1011154"/>
          </a:xfrm>
          <a:prstGeom prst="roundRect">
            <a:avLst>
              <a:gd name="adj" fmla="val 9680"/>
            </a:avLst>
          </a:prstGeom>
          <a:solidFill>
            <a:srgbClr val="F4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73434B-F814-421C-9CCE-062D8CB0BA2C}"/>
              </a:ext>
            </a:extLst>
          </p:cNvPr>
          <p:cNvSpPr/>
          <p:nvPr/>
        </p:nvSpPr>
        <p:spPr>
          <a:xfrm>
            <a:off x="6325290" y="3492500"/>
            <a:ext cx="5076805" cy="1011154"/>
          </a:xfrm>
          <a:prstGeom prst="roundRect">
            <a:avLst>
              <a:gd name="adj" fmla="val 9680"/>
            </a:avLst>
          </a:prstGeom>
          <a:solidFill>
            <a:srgbClr val="F4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AE2F4C-DB68-4AE9-9D25-2CDD4AA31B98}"/>
              </a:ext>
            </a:extLst>
          </p:cNvPr>
          <p:cNvSpPr/>
          <p:nvPr/>
        </p:nvSpPr>
        <p:spPr>
          <a:xfrm>
            <a:off x="6325290" y="4694408"/>
            <a:ext cx="5076805" cy="1011154"/>
          </a:xfrm>
          <a:prstGeom prst="roundRect">
            <a:avLst>
              <a:gd name="adj" fmla="val 9680"/>
            </a:avLst>
          </a:prstGeom>
          <a:solidFill>
            <a:schemeClr val="tx2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2C6C54-54E6-4E8E-873E-DACF3C2BCAC9}"/>
              </a:ext>
            </a:extLst>
          </p:cNvPr>
          <p:cNvSpPr txBox="1"/>
          <p:nvPr/>
        </p:nvSpPr>
        <p:spPr>
          <a:xfrm>
            <a:off x="6987540" y="2393044"/>
            <a:ext cx="4373321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50" dirty="0">
                <a:solidFill>
                  <a:schemeClr val="tx2"/>
                </a:solidFill>
                <a:latin typeface="Montserrat Light" panose="020B0604020202020204" charset="0"/>
              </a:rPr>
              <a:t>Lorem ipsum dolor sit amet, consectetur adipiscing elit. Cras sed nunc ante. Class </a:t>
            </a:r>
            <a:r>
              <a:rPr lang="en-US" sz="1050" dirty="0" err="1">
                <a:solidFill>
                  <a:schemeClr val="tx2"/>
                </a:solidFill>
                <a:latin typeface="Montserrat Light" panose="020B0604020202020204" charset="0"/>
              </a:rPr>
              <a:t>aptent</a:t>
            </a:r>
            <a:r>
              <a:rPr lang="en-US" sz="1050" dirty="0">
                <a:solidFill>
                  <a:schemeClr val="tx2"/>
                </a:solidFill>
                <a:latin typeface="Montserrat Light" panose="020B0604020202020204" charset="0"/>
              </a:rPr>
              <a:t> </a:t>
            </a:r>
            <a:r>
              <a:rPr lang="en-US" sz="1050" dirty="0" err="1">
                <a:solidFill>
                  <a:schemeClr val="tx2"/>
                </a:solidFill>
                <a:latin typeface="Montserrat Light" panose="020B0604020202020204" charset="0"/>
              </a:rPr>
              <a:t>taciti</a:t>
            </a:r>
            <a:r>
              <a:rPr lang="en-US" sz="1050" dirty="0">
                <a:solidFill>
                  <a:schemeClr val="tx2"/>
                </a:solidFill>
                <a:latin typeface="Montserrat Light" panose="020B0604020202020204" charset="0"/>
              </a:rPr>
              <a:t> </a:t>
            </a:r>
            <a:r>
              <a:rPr lang="en-US" sz="1050" dirty="0" err="1">
                <a:solidFill>
                  <a:schemeClr val="tx2"/>
                </a:solidFill>
                <a:latin typeface="Montserrat Light" panose="020B0604020202020204" charset="0"/>
              </a:rPr>
              <a:t>sociosqu</a:t>
            </a:r>
            <a:r>
              <a:rPr lang="en-US" sz="1050" dirty="0">
                <a:solidFill>
                  <a:schemeClr val="tx2"/>
                </a:solidFill>
                <a:latin typeface="Montserrat Light" panose="020B0604020202020204" charset="0"/>
              </a:rPr>
              <a:t> ad </a:t>
            </a:r>
            <a:r>
              <a:rPr lang="en-US" sz="1050" dirty="0" err="1">
                <a:solidFill>
                  <a:schemeClr val="tx2"/>
                </a:solidFill>
                <a:latin typeface="Montserrat Light" panose="020B0604020202020204" charset="0"/>
              </a:rPr>
              <a:t>litora</a:t>
            </a:r>
            <a:r>
              <a:rPr lang="en-US" sz="1050" dirty="0">
                <a:solidFill>
                  <a:schemeClr val="tx2"/>
                </a:solidFill>
                <a:latin typeface="Montserrat Light" panose="020B0604020202020204" charset="0"/>
              </a:rPr>
              <a:t> </a:t>
            </a:r>
            <a:r>
              <a:rPr lang="en-US" sz="1050" dirty="0" err="1">
                <a:solidFill>
                  <a:schemeClr val="tx2"/>
                </a:solidFill>
                <a:latin typeface="Montserrat Light" panose="020B0604020202020204" charset="0"/>
              </a:rPr>
              <a:t>torquent</a:t>
            </a:r>
            <a:r>
              <a:rPr lang="en-US" sz="1050" dirty="0">
                <a:solidFill>
                  <a:schemeClr val="tx2"/>
                </a:solidFill>
                <a:latin typeface="Montserrat Light" panose="020B0604020202020204" charset="0"/>
              </a:rPr>
              <a:t> per massa nunc.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FEE55E-04FF-4DC9-BEB6-B4A5073B6401}"/>
              </a:ext>
            </a:extLst>
          </p:cNvPr>
          <p:cNvSpPr txBox="1"/>
          <p:nvPr/>
        </p:nvSpPr>
        <p:spPr>
          <a:xfrm>
            <a:off x="7317868" y="2937683"/>
            <a:ext cx="694182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Montserrat Light" panose="020B0604020202020204" charset="0"/>
              </a:rPr>
              <a:t>12</a:t>
            </a:r>
            <a:r>
              <a:rPr lang="en-US" sz="1100" b="1" dirty="0">
                <a:solidFill>
                  <a:schemeClr val="tx2"/>
                </a:solidFill>
                <a:latin typeface="Montserrat" panose="02000505000000020004" pitchFamily="2" charset="0"/>
              </a:rPr>
              <a:t>K</a:t>
            </a:r>
          </a:p>
        </p:txBody>
      </p:sp>
      <p:sp>
        <p:nvSpPr>
          <p:cNvPr id="19" name="Graphic 13">
            <a:extLst>
              <a:ext uri="{FF2B5EF4-FFF2-40B4-BE49-F238E27FC236}">
                <a16:creationId xmlns:a16="http://schemas.microsoft.com/office/drawing/2014/main" id="{B0ACA40F-37C1-4E35-A8B9-5EFBE01FCB0F}"/>
              </a:ext>
            </a:extLst>
          </p:cNvPr>
          <p:cNvSpPr/>
          <p:nvPr/>
        </p:nvSpPr>
        <p:spPr>
          <a:xfrm>
            <a:off x="6565074" y="2544525"/>
            <a:ext cx="337376" cy="274118"/>
          </a:xfrm>
          <a:custGeom>
            <a:avLst/>
            <a:gdLst>
              <a:gd name="connsiteX0" fmla="*/ 1920240 w 1920240"/>
              <a:gd name="connsiteY0" fmla="*/ 184703 h 1560195"/>
              <a:gd name="connsiteX1" fmla="*/ 1693412 w 1920240"/>
              <a:gd name="connsiteY1" fmla="*/ 246871 h 1560195"/>
              <a:gd name="connsiteX2" fmla="*/ 1866593 w 1920240"/>
              <a:gd name="connsiteY2" fmla="*/ 29284 h 1560195"/>
              <a:gd name="connsiteX3" fmla="*/ 1616962 w 1920240"/>
              <a:gd name="connsiteY3" fmla="*/ 124576 h 1560195"/>
              <a:gd name="connsiteX4" fmla="*/ 1329406 w 1920240"/>
              <a:gd name="connsiteY4" fmla="*/ 0 h 1560195"/>
              <a:gd name="connsiteX5" fmla="*/ 935997 w 1920240"/>
              <a:gd name="connsiteY5" fmla="*/ 393769 h 1560195"/>
              <a:gd name="connsiteX6" fmla="*/ 945118 w 1920240"/>
              <a:gd name="connsiteY6" fmla="*/ 483540 h 1560195"/>
              <a:gd name="connsiteX7" fmla="*/ 133697 w 1920240"/>
              <a:gd name="connsiteY7" fmla="*/ 71769 h 1560195"/>
              <a:gd name="connsiteX8" fmla="*/ 79810 w 1920240"/>
              <a:gd name="connsiteY8" fmla="*/ 270754 h 1560195"/>
              <a:gd name="connsiteX9" fmla="*/ 254672 w 1920240"/>
              <a:gd name="connsiteY9" fmla="*/ 597915 h 1560195"/>
              <a:gd name="connsiteX10" fmla="*/ 76810 w 1920240"/>
              <a:gd name="connsiteY10" fmla="*/ 549429 h 1560195"/>
              <a:gd name="connsiteX11" fmla="*/ 76810 w 1920240"/>
              <a:gd name="connsiteY11" fmla="*/ 553749 h 1560195"/>
              <a:gd name="connsiteX12" fmla="*/ 392209 w 1920240"/>
              <a:gd name="connsiteY12" fmla="*/ 940558 h 1560195"/>
              <a:gd name="connsiteX13" fmla="*/ 288996 w 1920240"/>
              <a:gd name="connsiteY13" fmla="*/ 953519 h 1560195"/>
              <a:gd name="connsiteX14" fmla="*/ 214467 w 1920240"/>
              <a:gd name="connsiteY14" fmla="*/ 946798 h 1560195"/>
              <a:gd name="connsiteX15" fmla="*/ 582313 w 1920240"/>
              <a:gd name="connsiteY15" fmla="*/ 1221033 h 1560195"/>
              <a:gd name="connsiteX16" fmla="*/ 94212 w 1920240"/>
              <a:gd name="connsiteY16" fmla="*/ 1388934 h 1560195"/>
              <a:gd name="connsiteX17" fmla="*/ 0 w 1920240"/>
              <a:gd name="connsiteY17" fmla="*/ 1383533 h 1560195"/>
              <a:gd name="connsiteX18" fmla="*/ 603916 w 1920240"/>
              <a:gd name="connsiteY18" fmla="*/ 1560195 h 1560195"/>
              <a:gd name="connsiteX19" fmla="*/ 1724376 w 1920240"/>
              <a:gd name="connsiteY19" fmla="*/ 439975 h 1560195"/>
              <a:gd name="connsiteX20" fmla="*/ 1722935 w 1920240"/>
              <a:gd name="connsiteY20" fmla="*/ 389089 h 1560195"/>
              <a:gd name="connsiteX21" fmla="*/ 1920240 w 1920240"/>
              <a:gd name="connsiteY21" fmla="*/ 184703 h 156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20240" h="1560195">
                <a:moveTo>
                  <a:pt x="1920240" y="184703"/>
                </a:moveTo>
                <a:cubicBezTo>
                  <a:pt x="1848831" y="216027"/>
                  <a:pt x="1772742" y="236790"/>
                  <a:pt x="1693412" y="246871"/>
                </a:cubicBezTo>
                <a:cubicBezTo>
                  <a:pt x="1775022" y="198145"/>
                  <a:pt x="1837310" y="121575"/>
                  <a:pt x="1866593" y="29284"/>
                </a:cubicBezTo>
                <a:cubicBezTo>
                  <a:pt x="1790504" y="74649"/>
                  <a:pt x="1706493" y="106693"/>
                  <a:pt x="1616962" y="124576"/>
                </a:cubicBezTo>
                <a:cubicBezTo>
                  <a:pt x="1544713" y="47646"/>
                  <a:pt x="1441740" y="0"/>
                  <a:pt x="1329406" y="0"/>
                </a:cubicBezTo>
                <a:cubicBezTo>
                  <a:pt x="1111459" y="0"/>
                  <a:pt x="935997" y="176902"/>
                  <a:pt x="935997" y="393769"/>
                </a:cubicBezTo>
                <a:cubicBezTo>
                  <a:pt x="935997" y="424973"/>
                  <a:pt x="938637" y="454977"/>
                  <a:pt x="945118" y="483540"/>
                </a:cubicBezTo>
                <a:cubicBezTo>
                  <a:pt x="617837" y="467578"/>
                  <a:pt x="328241" y="310719"/>
                  <a:pt x="133697" y="71769"/>
                </a:cubicBezTo>
                <a:cubicBezTo>
                  <a:pt x="99732" y="130696"/>
                  <a:pt x="79810" y="198145"/>
                  <a:pt x="79810" y="270754"/>
                </a:cubicBezTo>
                <a:cubicBezTo>
                  <a:pt x="79810" y="407091"/>
                  <a:pt x="150019" y="527946"/>
                  <a:pt x="254672" y="597915"/>
                </a:cubicBezTo>
                <a:cubicBezTo>
                  <a:pt x="191424" y="596715"/>
                  <a:pt x="129376" y="578352"/>
                  <a:pt x="76810" y="549429"/>
                </a:cubicBezTo>
                <a:cubicBezTo>
                  <a:pt x="76810" y="550629"/>
                  <a:pt x="76810" y="552189"/>
                  <a:pt x="76810" y="553749"/>
                </a:cubicBezTo>
                <a:cubicBezTo>
                  <a:pt x="76810" y="745053"/>
                  <a:pt x="213267" y="903953"/>
                  <a:pt x="392209" y="940558"/>
                </a:cubicBezTo>
                <a:cubicBezTo>
                  <a:pt x="360165" y="949319"/>
                  <a:pt x="325241" y="953519"/>
                  <a:pt x="288996" y="953519"/>
                </a:cubicBezTo>
                <a:cubicBezTo>
                  <a:pt x="263793" y="953519"/>
                  <a:pt x="238350" y="952079"/>
                  <a:pt x="214467" y="946798"/>
                </a:cubicBezTo>
                <a:cubicBezTo>
                  <a:pt x="265473" y="1102698"/>
                  <a:pt x="410211" y="1217312"/>
                  <a:pt x="582313" y="1221033"/>
                </a:cubicBezTo>
                <a:cubicBezTo>
                  <a:pt x="448376" y="1325806"/>
                  <a:pt x="278315" y="1388934"/>
                  <a:pt x="94212" y="1388934"/>
                </a:cubicBezTo>
                <a:cubicBezTo>
                  <a:pt x="61928" y="1388934"/>
                  <a:pt x="30964" y="1387493"/>
                  <a:pt x="0" y="1383533"/>
                </a:cubicBezTo>
                <a:cubicBezTo>
                  <a:pt x="174382" y="1495987"/>
                  <a:pt x="381048" y="1560195"/>
                  <a:pt x="603916" y="1560195"/>
                </a:cubicBezTo>
                <a:cubicBezTo>
                  <a:pt x="1328326" y="1560195"/>
                  <a:pt x="1724376" y="960120"/>
                  <a:pt x="1724376" y="439975"/>
                </a:cubicBezTo>
                <a:cubicBezTo>
                  <a:pt x="1724376" y="422573"/>
                  <a:pt x="1723775" y="405771"/>
                  <a:pt x="1722935" y="389089"/>
                </a:cubicBezTo>
                <a:cubicBezTo>
                  <a:pt x="1801065" y="333642"/>
                  <a:pt x="1866713" y="264393"/>
                  <a:pt x="1920240" y="184703"/>
                </a:cubicBezTo>
                <a:close/>
              </a:path>
            </a:pathLst>
          </a:custGeom>
          <a:solidFill>
            <a:srgbClr val="009EEB"/>
          </a:solidFill>
          <a:ln w="37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3">
            <a:extLst>
              <a:ext uri="{FF2B5EF4-FFF2-40B4-BE49-F238E27FC236}">
                <a16:creationId xmlns:a16="http://schemas.microsoft.com/office/drawing/2014/main" id="{6647DD00-74EF-4FBA-A025-69C0FD3E9BD6}"/>
              </a:ext>
            </a:extLst>
          </p:cNvPr>
          <p:cNvSpPr/>
          <p:nvPr/>
        </p:nvSpPr>
        <p:spPr>
          <a:xfrm>
            <a:off x="6565074" y="3798522"/>
            <a:ext cx="337376" cy="274118"/>
          </a:xfrm>
          <a:custGeom>
            <a:avLst/>
            <a:gdLst>
              <a:gd name="connsiteX0" fmla="*/ 1920240 w 1920240"/>
              <a:gd name="connsiteY0" fmla="*/ 184703 h 1560195"/>
              <a:gd name="connsiteX1" fmla="*/ 1693412 w 1920240"/>
              <a:gd name="connsiteY1" fmla="*/ 246871 h 1560195"/>
              <a:gd name="connsiteX2" fmla="*/ 1866593 w 1920240"/>
              <a:gd name="connsiteY2" fmla="*/ 29284 h 1560195"/>
              <a:gd name="connsiteX3" fmla="*/ 1616962 w 1920240"/>
              <a:gd name="connsiteY3" fmla="*/ 124576 h 1560195"/>
              <a:gd name="connsiteX4" fmla="*/ 1329406 w 1920240"/>
              <a:gd name="connsiteY4" fmla="*/ 0 h 1560195"/>
              <a:gd name="connsiteX5" fmla="*/ 935997 w 1920240"/>
              <a:gd name="connsiteY5" fmla="*/ 393769 h 1560195"/>
              <a:gd name="connsiteX6" fmla="*/ 945118 w 1920240"/>
              <a:gd name="connsiteY6" fmla="*/ 483540 h 1560195"/>
              <a:gd name="connsiteX7" fmla="*/ 133697 w 1920240"/>
              <a:gd name="connsiteY7" fmla="*/ 71769 h 1560195"/>
              <a:gd name="connsiteX8" fmla="*/ 79810 w 1920240"/>
              <a:gd name="connsiteY8" fmla="*/ 270754 h 1560195"/>
              <a:gd name="connsiteX9" fmla="*/ 254672 w 1920240"/>
              <a:gd name="connsiteY9" fmla="*/ 597915 h 1560195"/>
              <a:gd name="connsiteX10" fmla="*/ 76810 w 1920240"/>
              <a:gd name="connsiteY10" fmla="*/ 549429 h 1560195"/>
              <a:gd name="connsiteX11" fmla="*/ 76810 w 1920240"/>
              <a:gd name="connsiteY11" fmla="*/ 553749 h 1560195"/>
              <a:gd name="connsiteX12" fmla="*/ 392209 w 1920240"/>
              <a:gd name="connsiteY12" fmla="*/ 940558 h 1560195"/>
              <a:gd name="connsiteX13" fmla="*/ 288996 w 1920240"/>
              <a:gd name="connsiteY13" fmla="*/ 953519 h 1560195"/>
              <a:gd name="connsiteX14" fmla="*/ 214467 w 1920240"/>
              <a:gd name="connsiteY14" fmla="*/ 946798 h 1560195"/>
              <a:gd name="connsiteX15" fmla="*/ 582313 w 1920240"/>
              <a:gd name="connsiteY15" fmla="*/ 1221033 h 1560195"/>
              <a:gd name="connsiteX16" fmla="*/ 94212 w 1920240"/>
              <a:gd name="connsiteY16" fmla="*/ 1388934 h 1560195"/>
              <a:gd name="connsiteX17" fmla="*/ 0 w 1920240"/>
              <a:gd name="connsiteY17" fmla="*/ 1383533 h 1560195"/>
              <a:gd name="connsiteX18" fmla="*/ 603916 w 1920240"/>
              <a:gd name="connsiteY18" fmla="*/ 1560195 h 1560195"/>
              <a:gd name="connsiteX19" fmla="*/ 1724376 w 1920240"/>
              <a:gd name="connsiteY19" fmla="*/ 439975 h 1560195"/>
              <a:gd name="connsiteX20" fmla="*/ 1722935 w 1920240"/>
              <a:gd name="connsiteY20" fmla="*/ 389089 h 1560195"/>
              <a:gd name="connsiteX21" fmla="*/ 1920240 w 1920240"/>
              <a:gd name="connsiteY21" fmla="*/ 184703 h 156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20240" h="1560195">
                <a:moveTo>
                  <a:pt x="1920240" y="184703"/>
                </a:moveTo>
                <a:cubicBezTo>
                  <a:pt x="1848831" y="216027"/>
                  <a:pt x="1772742" y="236790"/>
                  <a:pt x="1693412" y="246871"/>
                </a:cubicBezTo>
                <a:cubicBezTo>
                  <a:pt x="1775022" y="198145"/>
                  <a:pt x="1837310" y="121575"/>
                  <a:pt x="1866593" y="29284"/>
                </a:cubicBezTo>
                <a:cubicBezTo>
                  <a:pt x="1790504" y="74649"/>
                  <a:pt x="1706493" y="106693"/>
                  <a:pt x="1616962" y="124576"/>
                </a:cubicBezTo>
                <a:cubicBezTo>
                  <a:pt x="1544713" y="47646"/>
                  <a:pt x="1441740" y="0"/>
                  <a:pt x="1329406" y="0"/>
                </a:cubicBezTo>
                <a:cubicBezTo>
                  <a:pt x="1111459" y="0"/>
                  <a:pt x="935997" y="176902"/>
                  <a:pt x="935997" y="393769"/>
                </a:cubicBezTo>
                <a:cubicBezTo>
                  <a:pt x="935997" y="424973"/>
                  <a:pt x="938637" y="454977"/>
                  <a:pt x="945118" y="483540"/>
                </a:cubicBezTo>
                <a:cubicBezTo>
                  <a:pt x="617837" y="467578"/>
                  <a:pt x="328241" y="310719"/>
                  <a:pt x="133697" y="71769"/>
                </a:cubicBezTo>
                <a:cubicBezTo>
                  <a:pt x="99732" y="130696"/>
                  <a:pt x="79810" y="198145"/>
                  <a:pt x="79810" y="270754"/>
                </a:cubicBezTo>
                <a:cubicBezTo>
                  <a:pt x="79810" y="407091"/>
                  <a:pt x="150019" y="527946"/>
                  <a:pt x="254672" y="597915"/>
                </a:cubicBezTo>
                <a:cubicBezTo>
                  <a:pt x="191424" y="596715"/>
                  <a:pt x="129376" y="578352"/>
                  <a:pt x="76810" y="549429"/>
                </a:cubicBezTo>
                <a:cubicBezTo>
                  <a:pt x="76810" y="550629"/>
                  <a:pt x="76810" y="552189"/>
                  <a:pt x="76810" y="553749"/>
                </a:cubicBezTo>
                <a:cubicBezTo>
                  <a:pt x="76810" y="745053"/>
                  <a:pt x="213267" y="903953"/>
                  <a:pt x="392209" y="940558"/>
                </a:cubicBezTo>
                <a:cubicBezTo>
                  <a:pt x="360165" y="949319"/>
                  <a:pt x="325241" y="953519"/>
                  <a:pt x="288996" y="953519"/>
                </a:cubicBezTo>
                <a:cubicBezTo>
                  <a:pt x="263793" y="953519"/>
                  <a:pt x="238350" y="952079"/>
                  <a:pt x="214467" y="946798"/>
                </a:cubicBezTo>
                <a:cubicBezTo>
                  <a:pt x="265473" y="1102698"/>
                  <a:pt x="410211" y="1217312"/>
                  <a:pt x="582313" y="1221033"/>
                </a:cubicBezTo>
                <a:cubicBezTo>
                  <a:pt x="448376" y="1325806"/>
                  <a:pt x="278315" y="1388934"/>
                  <a:pt x="94212" y="1388934"/>
                </a:cubicBezTo>
                <a:cubicBezTo>
                  <a:pt x="61928" y="1388934"/>
                  <a:pt x="30964" y="1387493"/>
                  <a:pt x="0" y="1383533"/>
                </a:cubicBezTo>
                <a:cubicBezTo>
                  <a:pt x="174382" y="1495987"/>
                  <a:pt x="381048" y="1560195"/>
                  <a:pt x="603916" y="1560195"/>
                </a:cubicBezTo>
                <a:cubicBezTo>
                  <a:pt x="1328326" y="1560195"/>
                  <a:pt x="1724376" y="960120"/>
                  <a:pt x="1724376" y="439975"/>
                </a:cubicBezTo>
                <a:cubicBezTo>
                  <a:pt x="1724376" y="422573"/>
                  <a:pt x="1723775" y="405771"/>
                  <a:pt x="1722935" y="389089"/>
                </a:cubicBezTo>
                <a:cubicBezTo>
                  <a:pt x="1801065" y="333642"/>
                  <a:pt x="1866713" y="264393"/>
                  <a:pt x="1920240" y="184703"/>
                </a:cubicBezTo>
                <a:close/>
              </a:path>
            </a:pathLst>
          </a:custGeom>
          <a:solidFill>
            <a:srgbClr val="009EEB"/>
          </a:solidFill>
          <a:ln w="37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6759628E-D265-489C-B416-187C059F9E10}"/>
              </a:ext>
            </a:extLst>
          </p:cNvPr>
          <p:cNvSpPr/>
          <p:nvPr/>
        </p:nvSpPr>
        <p:spPr>
          <a:xfrm>
            <a:off x="6565074" y="4948341"/>
            <a:ext cx="337376" cy="274118"/>
          </a:xfrm>
          <a:custGeom>
            <a:avLst/>
            <a:gdLst>
              <a:gd name="connsiteX0" fmla="*/ 1920240 w 1920240"/>
              <a:gd name="connsiteY0" fmla="*/ 184703 h 1560195"/>
              <a:gd name="connsiteX1" fmla="*/ 1693412 w 1920240"/>
              <a:gd name="connsiteY1" fmla="*/ 246871 h 1560195"/>
              <a:gd name="connsiteX2" fmla="*/ 1866593 w 1920240"/>
              <a:gd name="connsiteY2" fmla="*/ 29284 h 1560195"/>
              <a:gd name="connsiteX3" fmla="*/ 1616962 w 1920240"/>
              <a:gd name="connsiteY3" fmla="*/ 124576 h 1560195"/>
              <a:gd name="connsiteX4" fmla="*/ 1329406 w 1920240"/>
              <a:gd name="connsiteY4" fmla="*/ 0 h 1560195"/>
              <a:gd name="connsiteX5" fmla="*/ 935997 w 1920240"/>
              <a:gd name="connsiteY5" fmla="*/ 393769 h 1560195"/>
              <a:gd name="connsiteX6" fmla="*/ 945118 w 1920240"/>
              <a:gd name="connsiteY6" fmla="*/ 483540 h 1560195"/>
              <a:gd name="connsiteX7" fmla="*/ 133697 w 1920240"/>
              <a:gd name="connsiteY7" fmla="*/ 71769 h 1560195"/>
              <a:gd name="connsiteX8" fmla="*/ 79810 w 1920240"/>
              <a:gd name="connsiteY8" fmla="*/ 270754 h 1560195"/>
              <a:gd name="connsiteX9" fmla="*/ 254672 w 1920240"/>
              <a:gd name="connsiteY9" fmla="*/ 597915 h 1560195"/>
              <a:gd name="connsiteX10" fmla="*/ 76810 w 1920240"/>
              <a:gd name="connsiteY10" fmla="*/ 549429 h 1560195"/>
              <a:gd name="connsiteX11" fmla="*/ 76810 w 1920240"/>
              <a:gd name="connsiteY11" fmla="*/ 553749 h 1560195"/>
              <a:gd name="connsiteX12" fmla="*/ 392209 w 1920240"/>
              <a:gd name="connsiteY12" fmla="*/ 940558 h 1560195"/>
              <a:gd name="connsiteX13" fmla="*/ 288996 w 1920240"/>
              <a:gd name="connsiteY13" fmla="*/ 953519 h 1560195"/>
              <a:gd name="connsiteX14" fmla="*/ 214467 w 1920240"/>
              <a:gd name="connsiteY14" fmla="*/ 946798 h 1560195"/>
              <a:gd name="connsiteX15" fmla="*/ 582313 w 1920240"/>
              <a:gd name="connsiteY15" fmla="*/ 1221033 h 1560195"/>
              <a:gd name="connsiteX16" fmla="*/ 94212 w 1920240"/>
              <a:gd name="connsiteY16" fmla="*/ 1388934 h 1560195"/>
              <a:gd name="connsiteX17" fmla="*/ 0 w 1920240"/>
              <a:gd name="connsiteY17" fmla="*/ 1383533 h 1560195"/>
              <a:gd name="connsiteX18" fmla="*/ 603916 w 1920240"/>
              <a:gd name="connsiteY18" fmla="*/ 1560195 h 1560195"/>
              <a:gd name="connsiteX19" fmla="*/ 1724376 w 1920240"/>
              <a:gd name="connsiteY19" fmla="*/ 439975 h 1560195"/>
              <a:gd name="connsiteX20" fmla="*/ 1722935 w 1920240"/>
              <a:gd name="connsiteY20" fmla="*/ 389089 h 1560195"/>
              <a:gd name="connsiteX21" fmla="*/ 1920240 w 1920240"/>
              <a:gd name="connsiteY21" fmla="*/ 184703 h 156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20240" h="1560195">
                <a:moveTo>
                  <a:pt x="1920240" y="184703"/>
                </a:moveTo>
                <a:cubicBezTo>
                  <a:pt x="1848831" y="216027"/>
                  <a:pt x="1772742" y="236790"/>
                  <a:pt x="1693412" y="246871"/>
                </a:cubicBezTo>
                <a:cubicBezTo>
                  <a:pt x="1775022" y="198145"/>
                  <a:pt x="1837310" y="121575"/>
                  <a:pt x="1866593" y="29284"/>
                </a:cubicBezTo>
                <a:cubicBezTo>
                  <a:pt x="1790504" y="74649"/>
                  <a:pt x="1706493" y="106693"/>
                  <a:pt x="1616962" y="124576"/>
                </a:cubicBezTo>
                <a:cubicBezTo>
                  <a:pt x="1544713" y="47646"/>
                  <a:pt x="1441740" y="0"/>
                  <a:pt x="1329406" y="0"/>
                </a:cubicBezTo>
                <a:cubicBezTo>
                  <a:pt x="1111459" y="0"/>
                  <a:pt x="935997" y="176902"/>
                  <a:pt x="935997" y="393769"/>
                </a:cubicBezTo>
                <a:cubicBezTo>
                  <a:pt x="935997" y="424973"/>
                  <a:pt x="938637" y="454977"/>
                  <a:pt x="945118" y="483540"/>
                </a:cubicBezTo>
                <a:cubicBezTo>
                  <a:pt x="617837" y="467578"/>
                  <a:pt x="328241" y="310719"/>
                  <a:pt x="133697" y="71769"/>
                </a:cubicBezTo>
                <a:cubicBezTo>
                  <a:pt x="99732" y="130696"/>
                  <a:pt x="79810" y="198145"/>
                  <a:pt x="79810" y="270754"/>
                </a:cubicBezTo>
                <a:cubicBezTo>
                  <a:pt x="79810" y="407091"/>
                  <a:pt x="150019" y="527946"/>
                  <a:pt x="254672" y="597915"/>
                </a:cubicBezTo>
                <a:cubicBezTo>
                  <a:pt x="191424" y="596715"/>
                  <a:pt x="129376" y="578352"/>
                  <a:pt x="76810" y="549429"/>
                </a:cubicBezTo>
                <a:cubicBezTo>
                  <a:pt x="76810" y="550629"/>
                  <a:pt x="76810" y="552189"/>
                  <a:pt x="76810" y="553749"/>
                </a:cubicBezTo>
                <a:cubicBezTo>
                  <a:pt x="76810" y="745053"/>
                  <a:pt x="213267" y="903953"/>
                  <a:pt x="392209" y="940558"/>
                </a:cubicBezTo>
                <a:cubicBezTo>
                  <a:pt x="360165" y="949319"/>
                  <a:pt x="325241" y="953519"/>
                  <a:pt x="288996" y="953519"/>
                </a:cubicBezTo>
                <a:cubicBezTo>
                  <a:pt x="263793" y="953519"/>
                  <a:pt x="238350" y="952079"/>
                  <a:pt x="214467" y="946798"/>
                </a:cubicBezTo>
                <a:cubicBezTo>
                  <a:pt x="265473" y="1102698"/>
                  <a:pt x="410211" y="1217312"/>
                  <a:pt x="582313" y="1221033"/>
                </a:cubicBezTo>
                <a:cubicBezTo>
                  <a:pt x="448376" y="1325806"/>
                  <a:pt x="278315" y="1388934"/>
                  <a:pt x="94212" y="1388934"/>
                </a:cubicBezTo>
                <a:cubicBezTo>
                  <a:pt x="61928" y="1388934"/>
                  <a:pt x="30964" y="1387493"/>
                  <a:pt x="0" y="1383533"/>
                </a:cubicBezTo>
                <a:cubicBezTo>
                  <a:pt x="174382" y="1495987"/>
                  <a:pt x="381048" y="1560195"/>
                  <a:pt x="603916" y="1560195"/>
                </a:cubicBezTo>
                <a:cubicBezTo>
                  <a:pt x="1328326" y="1560195"/>
                  <a:pt x="1724376" y="960120"/>
                  <a:pt x="1724376" y="439975"/>
                </a:cubicBezTo>
                <a:cubicBezTo>
                  <a:pt x="1724376" y="422573"/>
                  <a:pt x="1723775" y="405771"/>
                  <a:pt x="1722935" y="389089"/>
                </a:cubicBezTo>
                <a:cubicBezTo>
                  <a:pt x="1801065" y="333642"/>
                  <a:pt x="1866713" y="264393"/>
                  <a:pt x="1920240" y="184703"/>
                </a:cubicBezTo>
                <a:close/>
              </a:path>
            </a:pathLst>
          </a:custGeom>
          <a:solidFill>
            <a:srgbClr val="009EEB"/>
          </a:solidFill>
          <a:ln w="37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Graphic 147">
            <a:extLst>
              <a:ext uri="{FF2B5EF4-FFF2-40B4-BE49-F238E27FC236}">
                <a16:creationId xmlns:a16="http://schemas.microsoft.com/office/drawing/2014/main" id="{4EB63935-FE4D-4D1C-845B-48F5F6E40138}"/>
              </a:ext>
            </a:extLst>
          </p:cNvPr>
          <p:cNvSpPr/>
          <p:nvPr/>
        </p:nvSpPr>
        <p:spPr>
          <a:xfrm>
            <a:off x="7114540" y="2992715"/>
            <a:ext cx="170337" cy="151546"/>
          </a:xfrm>
          <a:custGeom>
            <a:avLst/>
            <a:gdLst>
              <a:gd name="connsiteX0" fmla="*/ 156825 w 170337"/>
              <a:gd name="connsiteY0" fmla="*/ 14831 h 151546"/>
              <a:gd name="connsiteX1" fmla="*/ 122754 w 170337"/>
              <a:gd name="connsiteY1" fmla="*/ 0 h 151546"/>
              <a:gd name="connsiteX2" fmla="*/ 95989 w 170337"/>
              <a:gd name="connsiteY2" fmla="*/ 9239 h 151546"/>
              <a:gd name="connsiteX3" fmla="*/ 85169 w 170337"/>
              <a:gd name="connsiteY3" fmla="*/ 20537 h 151546"/>
              <a:gd name="connsiteX4" fmla="*/ 74348 w 170337"/>
              <a:gd name="connsiteY4" fmla="*/ 9239 h 151546"/>
              <a:gd name="connsiteX5" fmla="*/ 47584 w 170337"/>
              <a:gd name="connsiteY5" fmla="*/ 0 h 151546"/>
              <a:gd name="connsiteX6" fmla="*/ 13512 w 170337"/>
              <a:gd name="connsiteY6" fmla="*/ 14831 h 151546"/>
              <a:gd name="connsiteX7" fmla="*/ 0 w 170337"/>
              <a:gd name="connsiteY7" fmla="*/ 51192 h 151546"/>
              <a:gd name="connsiteX8" fmla="*/ 16895 w 170337"/>
              <a:gd name="connsiteY8" fmla="*/ 92692 h 151546"/>
              <a:gd name="connsiteX9" fmla="*/ 59185 w 170337"/>
              <a:gd name="connsiteY9" fmla="*/ 132387 h 151546"/>
              <a:gd name="connsiteX10" fmla="*/ 78584 w 170337"/>
              <a:gd name="connsiteY10" fmla="*/ 149072 h 151546"/>
              <a:gd name="connsiteX11" fmla="*/ 85169 w 170337"/>
              <a:gd name="connsiteY11" fmla="*/ 151546 h 151546"/>
              <a:gd name="connsiteX12" fmla="*/ 91751 w 170337"/>
              <a:gd name="connsiteY12" fmla="*/ 149074 h 151546"/>
              <a:gd name="connsiteX13" fmla="*/ 111157 w 170337"/>
              <a:gd name="connsiteY13" fmla="*/ 132383 h 151546"/>
              <a:gd name="connsiteX14" fmla="*/ 153445 w 170337"/>
              <a:gd name="connsiteY14" fmla="*/ 92691 h 151546"/>
              <a:gd name="connsiteX15" fmla="*/ 170338 w 170337"/>
              <a:gd name="connsiteY15" fmla="*/ 51190 h 151546"/>
              <a:gd name="connsiteX16" fmla="*/ 156825 w 170337"/>
              <a:gd name="connsiteY16" fmla="*/ 14831 h 15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337" h="151546">
                <a:moveTo>
                  <a:pt x="156825" y="14831"/>
                </a:moveTo>
                <a:cubicBezTo>
                  <a:pt x="148007" y="5267"/>
                  <a:pt x="135908" y="0"/>
                  <a:pt x="122754" y="0"/>
                </a:cubicBezTo>
                <a:cubicBezTo>
                  <a:pt x="112921" y="0"/>
                  <a:pt x="103917" y="3109"/>
                  <a:pt x="95989" y="9239"/>
                </a:cubicBezTo>
                <a:cubicBezTo>
                  <a:pt x="91989" y="12333"/>
                  <a:pt x="88365" y="16119"/>
                  <a:pt x="85169" y="20537"/>
                </a:cubicBezTo>
                <a:cubicBezTo>
                  <a:pt x="81974" y="16120"/>
                  <a:pt x="78349" y="12333"/>
                  <a:pt x="74348" y="9239"/>
                </a:cubicBezTo>
                <a:cubicBezTo>
                  <a:pt x="66421" y="3109"/>
                  <a:pt x="57417" y="0"/>
                  <a:pt x="47584" y="0"/>
                </a:cubicBezTo>
                <a:cubicBezTo>
                  <a:pt x="34430" y="0"/>
                  <a:pt x="22329" y="5267"/>
                  <a:pt x="13512" y="14831"/>
                </a:cubicBezTo>
                <a:cubicBezTo>
                  <a:pt x="4799" y="24283"/>
                  <a:pt x="0" y="37195"/>
                  <a:pt x="0" y="51192"/>
                </a:cubicBezTo>
                <a:cubicBezTo>
                  <a:pt x="0" y="65597"/>
                  <a:pt x="5369" y="78784"/>
                  <a:pt x="16895" y="92692"/>
                </a:cubicBezTo>
                <a:cubicBezTo>
                  <a:pt x="27205" y="105133"/>
                  <a:pt x="42024" y="117762"/>
                  <a:pt x="59185" y="132387"/>
                </a:cubicBezTo>
                <a:cubicBezTo>
                  <a:pt x="65045" y="137381"/>
                  <a:pt x="71687" y="143042"/>
                  <a:pt x="78584" y="149072"/>
                </a:cubicBezTo>
                <a:cubicBezTo>
                  <a:pt x="80406" y="150668"/>
                  <a:pt x="82744" y="151546"/>
                  <a:pt x="85169" y="151546"/>
                </a:cubicBezTo>
                <a:cubicBezTo>
                  <a:pt x="87593" y="151546"/>
                  <a:pt x="89932" y="150668"/>
                  <a:pt x="91751" y="149074"/>
                </a:cubicBezTo>
                <a:cubicBezTo>
                  <a:pt x="98648" y="143043"/>
                  <a:pt x="105294" y="137380"/>
                  <a:pt x="111157" y="132383"/>
                </a:cubicBezTo>
                <a:cubicBezTo>
                  <a:pt x="128315" y="117761"/>
                  <a:pt x="143134" y="105133"/>
                  <a:pt x="153445" y="92691"/>
                </a:cubicBezTo>
                <a:cubicBezTo>
                  <a:pt x="164971" y="78784"/>
                  <a:pt x="170338" y="65597"/>
                  <a:pt x="170338" y="51190"/>
                </a:cubicBezTo>
                <a:cubicBezTo>
                  <a:pt x="170338" y="37195"/>
                  <a:pt x="165539" y="24283"/>
                  <a:pt x="156825" y="14831"/>
                </a:cubicBezTo>
                <a:close/>
              </a:path>
            </a:pathLst>
          </a:custGeom>
          <a:solidFill>
            <a:schemeClr val="accent6"/>
          </a:solidFill>
          <a:ln w="3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FBE8A25-040B-4883-A222-B61D72F55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" y="2211347"/>
            <a:ext cx="5916324" cy="35734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5C28F6-D533-4F24-B639-378C5F1572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1" r="15253"/>
          <a:stretch/>
        </p:blipFill>
        <p:spPr>
          <a:xfrm>
            <a:off x="831139" y="2418270"/>
            <a:ext cx="4436776" cy="27444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AC79BD-A2B1-45C3-9318-6055DC8C26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29" y="2383393"/>
            <a:ext cx="4363532" cy="9970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FD27E4C-DACA-4083-B606-0B9F4703F5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30" y="3514764"/>
            <a:ext cx="4363532" cy="1011154"/>
          </a:xfrm>
          <a:prstGeom prst="rect">
            <a:avLst/>
          </a:prstGeom>
        </p:spPr>
      </p:pic>
      <p:sp>
        <p:nvSpPr>
          <p:cNvPr id="32" name="Graphic 13">
            <a:extLst>
              <a:ext uri="{FF2B5EF4-FFF2-40B4-BE49-F238E27FC236}">
                <a16:creationId xmlns:a16="http://schemas.microsoft.com/office/drawing/2014/main" id="{D94DA581-C819-4F4C-AB22-726E78C9BD33}"/>
              </a:ext>
            </a:extLst>
          </p:cNvPr>
          <p:cNvSpPr/>
          <p:nvPr/>
        </p:nvSpPr>
        <p:spPr>
          <a:xfrm>
            <a:off x="8050873" y="375755"/>
            <a:ext cx="836040" cy="776683"/>
          </a:xfrm>
          <a:custGeom>
            <a:avLst/>
            <a:gdLst>
              <a:gd name="connsiteX0" fmla="*/ 1920240 w 1920240"/>
              <a:gd name="connsiteY0" fmla="*/ 184703 h 1560195"/>
              <a:gd name="connsiteX1" fmla="*/ 1693412 w 1920240"/>
              <a:gd name="connsiteY1" fmla="*/ 246871 h 1560195"/>
              <a:gd name="connsiteX2" fmla="*/ 1866593 w 1920240"/>
              <a:gd name="connsiteY2" fmla="*/ 29284 h 1560195"/>
              <a:gd name="connsiteX3" fmla="*/ 1616962 w 1920240"/>
              <a:gd name="connsiteY3" fmla="*/ 124576 h 1560195"/>
              <a:gd name="connsiteX4" fmla="*/ 1329406 w 1920240"/>
              <a:gd name="connsiteY4" fmla="*/ 0 h 1560195"/>
              <a:gd name="connsiteX5" fmla="*/ 935997 w 1920240"/>
              <a:gd name="connsiteY5" fmla="*/ 393769 h 1560195"/>
              <a:gd name="connsiteX6" fmla="*/ 945118 w 1920240"/>
              <a:gd name="connsiteY6" fmla="*/ 483540 h 1560195"/>
              <a:gd name="connsiteX7" fmla="*/ 133697 w 1920240"/>
              <a:gd name="connsiteY7" fmla="*/ 71769 h 1560195"/>
              <a:gd name="connsiteX8" fmla="*/ 79810 w 1920240"/>
              <a:gd name="connsiteY8" fmla="*/ 270754 h 1560195"/>
              <a:gd name="connsiteX9" fmla="*/ 254672 w 1920240"/>
              <a:gd name="connsiteY9" fmla="*/ 597915 h 1560195"/>
              <a:gd name="connsiteX10" fmla="*/ 76810 w 1920240"/>
              <a:gd name="connsiteY10" fmla="*/ 549429 h 1560195"/>
              <a:gd name="connsiteX11" fmla="*/ 76810 w 1920240"/>
              <a:gd name="connsiteY11" fmla="*/ 553749 h 1560195"/>
              <a:gd name="connsiteX12" fmla="*/ 392209 w 1920240"/>
              <a:gd name="connsiteY12" fmla="*/ 940558 h 1560195"/>
              <a:gd name="connsiteX13" fmla="*/ 288996 w 1920240"/>
              <a:gd name="connsiteY13" fmla="*/ 953519 h 1560195"/>
              <a:gd name="connsiteX14" fmla="*/ 214467 w 1920240"/>
              <a:gd name="connsiteY14" fmla="*/ 946798 h 1560195"/>
              <a:gd name="connsiteX15" fmla="*/ 582313 w 1920240"/>
              <a:gd name="connsiteY15" fmla="*/ 1221033 h 1560195"/>
              <a:gd name="connsiteX16" fmla="*/ 94212 w 1920240"/>
              <a:gd name="connsiteY16" fmla="*/ 1388934 h 1560195"/>
              <a:gd name="connsiteX17" fmla="*/ 0 w 1920240"/>
              <a:gd name="connsiteY17" fmla="*/ 1383533 h 1560195"/>
              <a:gd name="connsiteX18" fmla="*/ 603916 w 1920240"/>
              <a:gd name="connsiteY18" fmla="*/ 1560195 h 1560195"/>
              <a:gd name="connsiteX19" fmla="*/ 1724376 w 1920240"/>
              <a:gd name="connsiteY19" fmla="*/ 439975 h 1560195"/>
              <a:gd name="connsiteX20" fmla="*/ 1722935 w 1920240"/>
              <a:gd name="connsiteY20" fmla="*/ 389089 h 1560195"/>
              <a:gd name="connsiteX21" fmla="*/ 1920240 w 1920240"/>
              <a:gd name="connsiteY21" fmla="*/ 184703 h 156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20240" h="1560195">
                <a:moveTo>
                  <a:pt x="1920240" y="184703"/>
                </a:moveTo>
                <a:cubicBezTo>
                  <a:pt x="1848831" y="216027"/>
                  <a:pt x="1772742" y="236790"/>
                  <a:pt x="1693412" y="246871"/>
                </a:cubicBezTo>
                <a:cubicBezTo>
                  <a:pt x="1775022" y="198145"/>
                  <a:pt x="1837310" y="121575"/>
                  <a:pt x="1866593" y="29284"/>
                </a:cubicBezTo>
                <a:cubicBezTo>
                  <a:pt x="1790504" y="74649"/>
                  <a:pt x="1706493" y="106693"/>
                  <a:pt x="1616962" y="124576"/>
                </a:cubicBezTo>
                <a:cubicBezTo>
                  <a:pt x="1544713" y="47646"/>
                  <a:pt x="1441740" y="0"/>
                  <a:pt x="1329406" y="0"/>
                </a:cubicBezTo>
                <a:cubicBezTo>
                  <a:pt x="1111459" y="0"/>
                  <a:pt x="935997" y="176902"/>
                  <a:pt x="935997" y="393769"/>
                </a:cubicBezTo>
                <a:cubicBezTo>
                  <a:pt x="935997" y="424973"/>
                  <a:pt x="938637" y="454977"/>
                  <a:pt x="945118" y="483540"/>
                </a:cubicBezTo>
                <a:cubicBezTo>
                  <a:pt x="617837" y="467578"/>
                  <a:pt x="328241" y="310719"/>
                  <a:pt x="133697" y="71769"/>
                </a:cubicBezTo>
                <a:cubicBezTo>
                  <a:pt x="99732" y="130696"/>
                  <a:pt x="79810" y="198145"/>
                  <a:pt x="79810" y="270754"/>
                </a:cubicBezTo>
                <a:cubicBezTo>
                  <a:pt x="79810" y="407091"/>
                  <a:pt x="150019" y="527946"/>
                  <a:pt x="254672" y="597915"/>
                </a:cubicBezTo>
                <a:cubicBezTo>
                  <a:pt x="191424" y="596715"/>
                  <a:pt x="129376" y="578352"/>
                  <a:pt x="76810" y="549429"/>
                </a:cubicBezTo>
                <a:cubicBezTo>
                  <a:pt x="76810" y="550629"/>
                  <a:pt x="76810" y="552189"/>
                  <a:pt x="76810" y="553749"/>
                </a:cubicBezTo>
                <a:cubicBezTo>
                  <a:pt x="76810" y="745053"/>
                  <a:pt x="213267" y="903953"/>
                  <a:pt x="392209" y="940558"/>
                </a:cubicBezTo>
                <a:cubicBezTo>
                  <a:pt x="360165" y="949319"/>
                  <a:pt x="325241" y="953519"/>
                  <a:pt x="288996" y="953519"/>
                </a:cubicBezTo>
                <a:cubicBezTo>
                  <a:pt x="263793" y="953519"/>
                  <a:pt x="238350" y="952079"/>
                  <a:pt x="214467" y="946798"/>
                </a:cubicBezTo>
                <a:cubicBezTo>
                  <a:pt x="265473" y="1102698"/>
                  <a:pt x="410211" y="1217312"/>
                  <a:pt x="582313" y="1221033"/>
                </a:cubicBezTo>
                <a:cubicBezTo>
                  <a:pt x="448376" y="1325806"/>
                  <a:pt x="278315" y="1388934"/>
                  <a:pt x="94212" y="1388934"/>
                </a:cubicBezTo>
                <a:cubicBezTo>
                  <a:pt x="61928" y="1388934"/>
                  <a:pt x="30964" y="1387493"/>
                  <a:pt x="0" y="1383533"/>
                </a:cubicBezTo>
                <a:cubicBezTo>
                  <a:pt x="174382" y="1495987"/>
                  <a:pt x="381048" y="1560195"/>
                  <a:pt x="603916" y="1560195"/>
                </a:cubicBezTo>
                <a:cubicBezTo>
                  <a:pt x="1328326" y="1560195"/>
                  <a:pt x="1724376" y="960120"/>
                  <a:pt x="1724376" y="439975"/>
                </a:cubicBezTo>
                <a:cubicBezTo>
                  <a:pt x="1724376" y="422573"/>
                  <a:pt x="1723775" y="405771"/>
                  <a:pt x="1722935" y="389089"/>
                </a:cubicBezTo>
                <a:cubicBezTo>
                  <a:pt x="1801065" y="333642"/>
                  <a:pt x="1866713" y="264393"/>
                  <a:pt x="1920240" y="184703"/>
                </a:cubicBezTo>
                <a:close/>
              </a:path>
            </a:pathLst>
          </a:custGeom>
          <a:solidFill>
            <a:srgbClr val="009EEB"/>
          </a:solidFill>
          <a:ln w="37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B0CF7C-0240-4BE3-BC88-BBB26BB4B5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540" y="4716672"/>
            <a:ext cx="4287555" cy="98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2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B7EEA5C-8FDF-45C6-9BD2-97301F080717}"/>
              </a:ext>
            </a:extLst>
          </p:cNvPr>
          <p:cNvSpPr txBox="1"/>
          <p:nvPr/>
        </p:nvSpPr>
        <p:spPr>
          <a:xfrm>
            <a:off x="2165760" y="5364138"/>
            <a:ext cx="278563" cy="21775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1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90C03-C3A3-48FE-AF6D-3AE397C89625}" type="slidenum">
              <a:rPr kumimoji="0" lang="en-GB" sz="9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85000"/>
                </a:lnSpc>
                <a:spcBef>
                  <a:spcPts val="18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5CA498-7B4A-42D0-95A3-7B77B7931861}"/>
              </a:ext>
            </a:extLst>
          </p:cNvPr>
          <p:cNvSpPr txBox="1"/>
          <p:nvPr/>
        </p:nvSpPr>
        <p:spPr>
          <a:xfrm>
            <a:off x="2519510" y="5477794"/>
            <a:ext cx="626765" cy="154538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1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© 2017 Ipsos. 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2947" marR="0" lvl="0" indent="0" defTabSz="914400" eaLnBrk="1" fontAlgn="auto" latinLnBrk="0" hangingPunct="1">
              <a:lnSpc>
                <a:spcPct val="100000"/>
              </a:lnSpc>
              <a:spcBef>
                <a:spcPts val="74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9" name="Picture 2" descr="http://blog.cmbinfo.com/Portals/75217/images/TV%20and%20remote.jpg">
            <a:extLst>
              <a:ext uri="{FF2B5EF4-FFF2-40B4-BE49-F238E27FC236}">
                <a16:creationId xmlns:a16="http://schemas.microsoft.com/office/drawing/2014/main" id="{D8BD1BD3-2BF1-43EB-9EE9-4AD109A14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630"/>
            <a:ext cx="5043291" cy="685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96FAFEC-D404-4C67-B507-847273BC709E}"/>
              </a:ext>
            </a:extLst>
          </p:cNvPr>
          <p:cNvGrpSpPr/>
          <p:nvPr/>
        </p:nvGrpSpPr>
        <p:grpSpPr>
          <a:xfrm>
            <a:off x="564310" y="726"/>
            <a:ext cx="6014517" cy="6858290"/>
            <a:chOff x="622299" y="794"/>
            <a:chExt cx="6632576" cy="7562056"/>
          </a:xfrm>
        </p:grpSpPr>
        <p:sp>
          <p:nvSpPr>
            <p:cNvPr id="21" name="Freeform 49">
              <a:extLst>
                <a:ext uri="{FF2B5EF4-FFF2-40B4-BE49-F238E27FC236}">
                  <a16:creationId xmlns:a16="http://schemas.microsoft.com/office/drawing/2014/main" id="{31C4A165-38F4-4F7D-A114-17BFBA574829}"/>
                </a:ext>
              </a:extLst>
            </p:cNvPr>
            <p:cNvSpPr>
              <a:spLocks/>
            </p:cNvSpPr>
            <p:nvPr userDrawn="1"/>
          </p:nvSpPr>
          <p:spPr bwMode="ltGray">
            <a:xfrm flipH="1">
              <a:off x="622299" y="794"/>
              <a:ext cx="5346701" cy="7562056"/>
            </a:xfrm>
            <a:custGeom>
              <a:avLst/>
              <a:gdLst/>
              <a:ahLst/>
              <a:cxnLst/>
              <a:rect l="l" t="t" r="r" b="b"/>
              <a:pathLst>
                <a:path w="5346701" h="7562056">
                  <a:moveTo>
                    <a:pt x="5346701" y="0"/>
                  </a:moveTo>
                  <a:lnTo>
                    <a:pt x="0" y="0"/>
                  </a:lnTo>
                  <a:lnTo>
                    <a:pt x="0" y="7562056"/>
                  </a:lnTo>
                  <a:lnTo>
                    <a:pt x="474459" y="75620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360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D42A1D6D-53CA-468E-933B-84A5776B818E}"/>
                </a:ext>
              </a:extLst>
            </p:cNvPr>
            <p:cNvSpPr>
              <a:spLocks/>
            </p:cNvSpPr>
            <p:nvPr userDrawn="1"/>
          </p:nvSpPr>
          <p:spPr bwMode="ltGray">
            <a:xfrm flipH="1">
              <a:off x="622300" y="794"/>
              <a:ext cx="6632575" cy="4038600"/>
            </a:xfrm>
            <a:custGeom>
              <a:avLst/>
              <a:gdLst>
                <a:gd name="T0" fmla="*/ 0 w 4178"/>
                <a:gd name="T1" fmla="*/ 0 h 2544"/>
                <a:gd name="T2" fmla="*/ 2544 w 4178"/>
                <a:gd name="T3" fmla="*/ 2544 h 2544"/>
                <a:gd name="T4" fmla="*/ 4178 w 4178"/>
                <a:gd name="T5" fmla="*/ 0 h 2544"/>
                <a:gd name="T6" fmla="*/ 0 w 4178"/>
                <a:gd name="T7" fmla="*/ 0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78" h="2544">
                  <a:moveTo>
                    <a:pt x="0" y="0"/>
                  </a:moveTo>
                  <a:lnTo>
                    <a:pt x="2544" y="2544"/>
                  </a:lnTo>
                  <a:lnTo>
                    <a:pt x="41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360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A18CCFB7-EB97-4134-ABFB-D1F3A1535B6B}"/>
                </a:ext>
              </a:extLst>
            </p:cNvPr>
            <p:cNvSpPr>
              <a:spLocks/>
            </p:cNvSpPr>
            <p:nvPr userDrawn="1"/>
          </p:nvSpPr>
          <p:spPr bwMode="ltGray">
            <a:xfrm flipH="1">
              <a:off x="1730375" y="1470819"/>
              <a:ext cx="2584450" cy="3092450"/>
            </a:xfrm>
            <a:custGeom>
              <a:avLst/>
              <a:gdLst>
                <a:gd name="T0" fmla="*/ 490 w 1628"/>
                <a:gd name="T1" fmla="*/ 1948 h 1948"/>
                <a:gd name="T2" fmla="*/ 402 w 1628"/>
                <a:gd name="T3" fmla="*/ 1886 h 1948"/>
                <a:gd name="T4" fmla="*/ 322 w 1628"/>
                <a:gd name="T5" fmla="*/ 1816 h 1948"/>
                <a:gd name="T6" fmla="*/ 250 w 1628"/>
                <a:gd name="T7" fmla="*/ 1740 h 1948"/>
                <a:gd name="T8" fmla="*/ 188 w 1628"/>
                <a:gd name="T9" fmla="*/ 1658 h 1948"/>
                <a:gd name="T10" fmla="*/ 134 w 1628"/>
                <a:gd name="T11" fmla="*/ 1570 h 1948"/>
                <a:gd name="T12" fmla="*/ 88 w 1628"/>
                <a:gd name="T13" fmla="*/ 1480 h 1948"/>
                <a:gd name="T14" fmla="*/ 52 w 1628"/>
                <a:gd name="T15" fmla="*/ 1384 h 1948"/>
                <a:gd name="T16" fmla="*/ 26 w 1628"/>
                <a:gd name="T17" fmla="*/ 1286 h 1948"/>
                <a:gd name="T18" fmla="*/ 8 w 1628"/>
                <a:gd name="T19" fmla="*/ 1186 h 1948"/>
                <a:gd name="T20" fmla="*/ 0 w 1628"/>
                <a:gd name="T21" fmla="*/ 1086 h 1948"/>
                <a:gd name="T22" fmla="*/ 2 w 1628"/>
                <a:gd name="T23" fmla="*/ 984 h 1948"/>
                <a:gd name="T24" fmla="*/ 14 w 1628"/>
                <a:gd name="T25" fmla="*/ 882 h 1948"/>
                <a:gd name="T26" fmla="*/ 36 w 1628"/>
                <a:gd name="T27" fmla="*/ 780 h 1948"/>
                <a:gd name="T28" fmla="*/ 70 w 1628"/>
                <a:gd name="T29" fmla="*/ 682 h 1948"/>
                <a:gd name="T30" fmla="*/ 112 w 1628"/>
                <a:gd name="T31" fmla="*/ 584 h 1948"/>
                <a:gd name="T32" fmla="*/ 166 w 1628"/>
                <a:gd name="T33" fmla="*/ 490 h 1948"/>
                <a:gd name="T34" fmla="*/ 196 w 1628"/>
                <a:gd name="T35" fmla="*/ 444 h 1948"/>
                <a:gd name="T36" fmla="*/ 262 w 1628"/>
                <a:gd name="T37" fmla="*/ 360 h 1948"/>
                <a:gd name="T38" fmla="*/ 334 w 1628"/>
                <a:gd name="T39" fmla="*/ 284 h 1948"/>
                <a:gd name="T40" fmla="*/ 414 w 1628"/>
                <a:gd name="T41" fmla="*/ 218 h 1948"/>
                <a:gd name="T42" fmla="*/ 498 w 1628"/>
                <a:gd name="T43" fmla="*/ 160 h 1948"/>
                <a:gd name="T44" fmla="*/ 588 w 1628"/>
                <a:gd name="T45" fmla="*/ 110 h 1948"/>
                <a:gd name="T46" fmla="*/ 682 w 1628"/>
                <a:gd name="T47" fmla="*/ 68 h 1948"/>
                <a:gd name="T48" fmla="*/ 778 w 1628"/>
                <a:gd name="T49" fmla="*/ 38 h 1948"/>
                <a:gd name="T50" fmla="*/ 876 w 1628"/>
                <a:gd name="T51" fmla="*/ 16 h 1948"/>
                <a:gd name="T52" fmla="*/ 978 w 1628"/>
                <a:gd name="T53" fmla="*/ 2 h 1948"/>
                <a:gd name="T54" fmla="*/ 1080 w 1628"/>
                <a:gd name="T55" fmla="*/ 0 h 1948"/>
                <a:gd name="T56" fmla="*/ 1182 w 1628"/>
                <a:gd name="T57" fmla="*/ 8 h 1948"/>
                <a:gd name="T58" fmla="*/ 1282 w 1628"/>
                <a:gd name="T59" fmla="*/ 24 h 1948"/>
                <a:gd name="T60" fmla="*/ 1382 w 1628"/>
                <a:gd name="T61" fmla="*/ 52 h 1948"/>
                <a:gd name="T62" fmla="*/ 1482 w 1628"/>
                <a:gd name="T63" fmla="*/ 88 h 1948"/>
                <a:gd name="T64" fmla="*/ 1576 w 1628"/>
                <a:gd name="T65" fmla="*/ 136 h 1948"/>
                <a:gd name="T66" fmla="*/ 1624 w 1628"/>
                <a:gd name="T67" fmla="*/ 164 h 1948"/>
                <a:gd name="T68" fmla="*/ 490 w 1628"/>
                <a:gd name="T69" fmla="*/ 1948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8" h="1948">
                  <a:moveTo>
                    <a:pt x="490" y="1948"/>
                  </a:moveTo>
                  <a:lnTo>
                    <a:pt x="490" y="1948"/>
                  </a:lnTo>
                  <a:lnTo>
                    <a:pt x="444" y="1918"/>
                  </a:lnTo>
                  <a:lnTo>
                    <a:pt x="402" y="1886"/>
                  </a:lnTo>
                  <a:lnTo>
                    <a:pt x="360" y="1852"/>
                  </a:lnTo>
                  <a:lnTo>
                    <a:pt x="322" y="1816"/>
                  </a:lnTo>
                  <a:lnTo>
                    <a:pt x="286" y="1778"/>
                  </a:lnTo>
                  <a:lnTo>
                    <a:pt x="250" y="1740"/>
                  </a:lnTo>
                  <a:lnTo>
                    <a:pt x="218" y="1700"/>
                  </a:lnTo>
                  <a:lnTo>
                    <a:pt x="188" y="1658"/>
                  </a:lnTo>
                  <a:lnTo>
                    <a:pt x="160" y="1614"/>
                  </a:lnTo>
                  <a:lnTo>
                    <a:pt x="134" y="1570"/>
                  </a:lnTo>
                  <a:lnTo>
                    <a:pt x="110" y="1526"/>
                  </a:lnTo>
                  <a:lnTo>
                    <a:pt x="88" y="1480"/>
                  </a:lnTo>
                  <a:lnTo>
                    <a:pt x="70" y="1432"/>
                  </a:lnTo>
                  <a:lnTo>
                    <a:pt x="52" y="1384"/>
                  </a:lnTo>
                  <a:lnTo>
                    <a:pt x="38" y="1336"/>
                  </a:lnTo>
                  <a:lnTo>
                    <a:pt x="26" y="1286"/>
                  </a:lnTo>
                  <a:lnTo>
                    <a:pt x="16" y="1236"/>
                  </a:lnTo>
                  <a:lnTo>
                    <a:pt x="8" y="1186"/>
                  </a:lnTo>
                  <a:lnTo>
                    <a:pt x="4" y="1136"/>
                  </a:lnTo>
                  <a:lnTo>
                    <a:pt x="0" y="1086"/>
                  </a:lnTo>
                  <a:lnTo>
                    <a:pt x="0" y="1034"/>
                  </a:lnTo>
                  <a:lnTo>
                    <a:pt x="2" y="984"/>
                  </a:lnTo>
                  <a:lnTo>
                    <a:pt x="8" y="932"/>
                  </a:lnTo>
                  <a:lnTo>
                    <a:pt x="14" y="882"/>
                  </a:lnTo>
                  <a:lnTo>
                    <a:pt x="24" y="830"/>
                  </a:lnTo>
                  <a:lnTo>
                    <a:pt x="36" y="780"/>
                  </a:lnTo>
                  <a:lnTo>
                    <a:pt x="52" y="730"/>
                  </a:lnTo>
                  <a:lnTo>
                    <a:pt x="70" y="682"/>
                  </a:lnTo>
                  <a:lnTo>
                    <a:pt x="90" y="632"/>
                  </a:lnTo>
                  <a:lnTo>
                    <a:pt x="112" y="584"/>
                  </a:lnTo>
                  <a:lnTo>
                    <a:pt x="138" y="536"/>
                  </a:lnTo>
                  <a:lnTo>
                    <a:pt x="166" y="490"/>
                  </a:lnTo>
                  <a:lnTo>
                    <a:pt x="166" y="490"/>
                  </a:lnTo>
                  <a:lnTo>
                    <a:pt x="196" y="444"/>
                  </a:lnTo>
                  <a:lnTo>
                    <a:pt x="228" y="402"/>
                  </a:lnTo>
                  <a:lnTo>
                    <a:pt x="262" y="360"/>
                  </a:lnTo>
                  <a:lnTo>
                    <a:pt x="298" y="322"/>
                  </a:lnTo>
                  <a:lnTo>
                    <a:pt x="334" y="284"/>
                  </a:lnTo>
                  <a:lnTo>
                    <a:pt x="374" y="250"/>
                  </a:lnTo>
                  <a:lnTo>
                    <a:pt x="414" y="218"/>
                  </a:lnTo>
                  <a:lnTo>
                    <a:pt x="456" y="188"/>
                  </a:lnTo>
                  <a:lnTo>
                    <a:pt x="498" y="160"/>
                  </a:lnTo>
                  <a:lnTo>
                    <a:pt x="542" y="134"/>
                  </a:lnTo>
                  <a:lnTo>
                    <a:pt x="588" y="110"/>
                  </a:lnTo>
                  <a:lnTo>
                    <a:pt x="634" y="88"/>
                  </a:lnTo>
                  <a:lnTo>
                    <a:pt x="682" y="68"/>
                  </a:lnTo>
                  <a:lnTo>
                    <a:pt x="730" y="52"/>
                  </a:lnTo>
                  <a:lnTo>
                    <a:pt x="778" y="38"/>
                  </a:lnTo>
                  <a:lnTo>
                    <a:pt x="828" y="26"/>
                  </a:lnTo>
                  <a:lnTo>
                    <a:pt x="876" y="16"/>
                  </a:lnTo>
                  <a:lnTo>
                    <a:pt x="926" y="8"/>
                  </a:lnTo>
                  <a:lnTo>
                    <a:pt x="978" y="2"/>
                  </a:lnTo>
                  <a:lnTo>
                    <a:pt x="1028" y="0"/>
                  </a:lnTo>
                  <a:lnTo>
                    <a:pt x="1080" y="0"/>
                  </a:lnTo>
                  <a:lnTo>
                    <a:pt x="1130" y="2"/>
                  </a:lnTo>
                  <a:lnTo>
                    <a:pt x="1182" y="8"/>
                  </a:lnTo>
                  <a:lnTo>
                    <a:pt x="1232" y="14"/>
                  </a:lnTo>
                  <a:lnTo>
                    <a:pt x="1282" y="24"/>
                  </a:lnTo>
                  <a:lnTo>
                    <a:pt x="1332" y="36"/>
                  </a:lnTo>
                  <a:lnTo>
                    <a:pt x="1382" y="52"/>
                  </a:lnTo>
                  <a:lnTo>
                    <a:pt x="1432" y="68"/>
                  </a:lnTo>
                  <a:lnTo>
                    <a:pt x="1482" y="88"/>
                  </a:lnTo>
                  <a:lnTo>
                    <a:pt x="1530" y="112"/>
                  </a:lnTo>
                  <a:lnTo>
                    <a:pt x="1576" y="136"/>
                  </a:lnTo>
                  <a:lnTo>
                    <a:pt x="1624" y="164"/>
                  </a:lnTo>
                  <a:lnTo>
                    <a:pt x="1624" y="164"/>
                  </a:lnTo>
                  <a:lnTo>
                    <a:pt x="1628" y="168"/>
                  </a:lnTo>
                  <a:lnTo>
                    <a:pt x="490" y="1948"/>
                  </a:lnTo>
                  <a:close/>
                </a:path>
              </a:pathLst>
            </a:custGeom>
            <a:solidFill>
              <a:srgbClr val="1B3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360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55">
              <a:extLst>
                <a:ext uri="{FF2B5EF4-FFF2-40B4-BE49-F238E27FC236}">
                  <a16:creationId xmlns:a16="http://schemas.microsoft.com/office/drawing/2014/main" id="{C3D7EB31-1031-4008-B682-9AF5752CCAE4}"/>
                </a:ext>
              </a:extLst>
            </p:cNvPr>
            <p:cNvSpPr>
              <a:spLocks/>
            </p:cNvSpPr>
            <p:nvPr userDrawn="1"/>
          </p:nvSpPr>
          <p:spPr bwMode="ltGray">
            <a:xfrm flipH="1">
              <a:off x="4149725" y="858044"/>
              <a:ext cx="863600" cy="863600"/>
            </a:xfrm>
            <a:custGeom>
              <a:avLst/>
              <a:gdLst>
                <a:gd name="T0" fmla="*/ 0 w 544"/>
                <a:gd name="T1" fmla="*/ 272 h 544"/>
                <a:gd name="T2" fmla="*/ 4 w 544"/>
                <a:gd name="T3" fmla="*/ 218 h 544"/>
                <a:gd name="T4" fmla="*/ 20 w 544"/>
                <a:gd name="T5" fmla="*/ 166 h 544"/>
                <a:gd name="T6" fmla="*/ 46 w 544"/>
                <a:gd name="T7" fmla="*/ 120 h 544"/>
                <a:gd name="T8" fmla="*/ 80 w 544"/>
                <a:gd name="T9" fmla="*/ 80 h 544"/>
                <a:gd name="T10" fmla="*/ 120 w 544"/>
                <a:gd name="T11" fmla="*/ 46 h 544"/>
                <a:gd name="T12" fmla="*/ 166 w 544"/>
                <a:gd name="T13" fmla="*/ 20 h 544"/>
                <a:gd name="T14" fmla="*/ 216 w 544"/>
                <a:gd name="T15" fmla="*/ 4 h 544"/>
                <a:gd name="T16" fmla="*/ 272 w 544"/>
                <a:gd name="T17" fmla="*/ 0 h 544"/>
                <a:gd name="T18" fmla="*/ 300 w 544"/>
                <a:gd name="T19" fmla="*/ 0 h 544"/>
                <a:gd name="T20" fmla="*/ 352 w 544"/>
                <a:gd name="T21" fmla="*/ 12 h 544"/>
                <a:gd name="T22" fmla="*/ 402 w 544"/>
                <a:gd name="T23" fmla="*/ 32 h 544"/>
                <a:gd name="T24" fmla="*/ 446 w 544"/>
                <a:gd name="T25" fmla="*/ 62 h 544"/>
                <a:gd name="T26" fmla="*/ 482 w 544"/>
                <a:gd name="T27" fmla="*/ 98 h 544"/>
                <a:gd name="T28" fmla="*/ 512 w 544"/>
                <a:gd name="T29" fmla="*/ 142 h 544"/>
                <a:gd name="T30" fmla="*/ 532 w 544"/>
                <a:gd name="T31" fmla="*/ 190 h 544"/>
                <a:gd name="T32" fmla="*/ 544 w 544"/>
                <a:gd name="T33" fmla="*/ 244 h 544"/>
                <a:gd name="T34" fmla="*/ 544 w 544"/>
                <a:gd name="T35" fmla="*/ 272 h 544"/>
                <a:gd name="T36" fmla="*/ 538 w 544"/>
                <a:gd name="T37" fmla="*/ 326 h 544"/>
                <a:gd name="T38" fmla="*/ 524 w 544"/>
                <a:gd name="T39" fmla="*/ 378 h 544"/>
                <a:gd name="T40" fmla="*/ 498 w 544"/>
                <a:gd name="T41" fmla="*/ 424 h 544"/>
                <a:gd name="T42" fmla="*/ 464 w 544"/>
                <a:gd name="T43" fmla="*/ 464 h 544"/>
                <a:gd name="T44" fmla="*/ 424 w 544"/>
                <a:gd name="T45" fmla="*/ 498 h 544"/>
                <a:gd name="T46" fmla="*/ 378 w 544"/>
                <a:gd name="T47" fmla="*/ 524 h 544"/>
                <a:gd name="T48" fmla="*/ 326 w 544"/>
                <a:gd name="T49" fmla="*/ 540 h 544"/>
                <a:gd name="T50" fmla="*/ 272 w 544"/>
                <a:gd name="T51" fmla="*/ 544 h 544"/>
                <a:gd name="T52" fmla="*/ 244 w 544"/>
                <a:gd name="T53" fmla="*/ 544 h 544"/>
                <a:gd name="T54" fmla="*/ 190 w 544"/>
                <a:gd name="T55" fmla="*/ 532 h 544"/>
                <a:gd name="T56" fmla="*/ 142 w 544"/>
                <a:gd name="T57" fmla="*/ 512 h 544"/>
                <a:gd name="T58" fmla="*/ 98 w 544"/>
                <a:gd name="T59" fmla="*/ 482 h 544"/>
                <a:gd name="T60" fmla="*/ 62 w 544"/>
                <a:gd name="T61" fmla="*/ 446 h 544"/>
                <a:gd name="T62" fmla="*/ 32 w 544"/>
                <a:gd name="T63" fmla="*/ 402 h 544"/>
                <a:gd name="T64" fmla="*/ 12 w 544"/>
                <a:gd name="T65" fmla="*/ 354 h 544"/>
                <a:gd name="T66" fmla="*/ 0 w 544"/>
                <a:gd name="T67" fmla="*/ 300 h 544"/>
                <a:gd name="T68" fmla="*/ 0 w 544"/>
                <a:gd name="T69" fmla="*/ 272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4" h="544">
                  <a:moveTo>
                    <a:pt x="0" y="272"/>
                  </a:moveTo>
                  <a:lnTo>
                    <a:pt x="0" y="272"/>
                  </a:lnTo>
                  <a:lnTo>
                    <a:pt x="0" y="244"/>
                  </a:lnTo>
                  <a:lnTo>
                    <a:pt x="4" y="218"/>
                  </a:lnTo>
                  <a:lnTo>
                    <a:pt x="12" y="190"/>
                  </a:lnTo>
                  <a:lnTo>
                    <a:pt x="20" y="166"/>
                  </a:lnTo>
                  <a:lnTo>
                    <a:pt x="32" y="142"/>
                  </a:lnTo>
                  <a:lnTo>
                    <a:pt x="46" y="120"/>
                  </a:lnTo>
                  <a:lnTo>
                    <a:pt x="62" y="98"/>
                  </a:lnTo>
                  <a:lnTo>
                    <a:pt x="80" y="80"/>
                  </a:lnTo>
                  <a:lnTo>
                    <a:pt x="98" y="62"/>
                  </a:lnTo>
                  <a:lnTo>
                    <a:pt x="120" y="46"/>
                  </a:lnTo>
                  <a:lnTo>
                    <a:pt x="142" y="32"/>
                  </a:lnTo>
                  <a:lnTo>
                    <a:pt x="166" y="20"/>
                  </a:lnTo>
                  <a:lnTo>
                    <a:pt x="190" y="12"/>
                  </a:lnTo>
                  <a:lnTo>
                    <a:pt x="216" y="4"/>
                  </a:lnTo>
                  <a:lnTo>
                    <a:pt x="244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300" y="0"/>
                  </a:lnTo>
                  <a:lnTo>
                    <a:pt x="326" y="4"/>
                  </a:lnTo>
                  <a:lnTo>
                    <a:pt x="352" y="12"/>
                  </a:lnTo>
                  <a:lnTo>
                    <a:pt x="378" y="20"/>
                  </a:lnTo>
                  <a:lnTo>
                    <a:pt x="402" y="32"/>
                  </a:lnTo>
                  <a:lnTo>
                    <a:pt x="424" y="46"/>
                  </a:lnTo>
                  <a:lnTo>
                    <a:pt x="446" y="62"/>
                  </a:lnTo>
                  <a:lnTo>
                    <a:pt x="464" y="80"/>
                  </a:lnTo>
                  <a:lnTo>
                    <a:pt x="482" y="98"/>
                  </a:lnTo>
                  <a:lnTo>
                    <a:pt x="498" y="120"/>
                  </a:lnTo>
                  <a:lnTo>
                    <a:pt x="512" y="142"/>
                  </a:lnTo>
                  <a:lnTo>
                    <a:pt x="524" y="166"/>
                  </a:lnTo>
                  <a:lnTo>
                    <a:pt x="532" y="190"/>
                  </a:lnTo>
                  <a:lnTo>
                    <a:pt x="538" y="218"/>
                  </a:lnTo>
                  <a:lnTo>
                    <a:pt x="544" y="244"/>
                  </a:lnTo>
                  <a:lnTo>
                    <a:pt x="544" y="272"/>
                  </a:lnTo>
                  <a:lnTo>
                    <a:pt x="544" y="272"/>
                  </a:lnTo>
                  <a:lnTo>
                    <a:pt x="544" y="300"/>
                  </a:lnTo>
                  <a:lnTo>
                    <a:pt x="538" y="326"/>
                  </a:lnTo>
                  <a:lnTo>
                    <a:pt x="532" y="354"/>
                  </a:lnTo>
                  <a:lnTo>
                    <a:pt x="524" y="378"/>
                  </a:lnTo>
                  <a:lnTo>
                    <a:pt x="512" y="402"/>
                  </a:lnTo>
                  <a:lnTo>
                    <a:pt x="498" y="424"/>
                  </a:lnTo>
                  <a:lnTo>
                    <a:pt x="482" y="446"/>
                  </a:lnTo>
                  <a:lnTo>
                    <a:pt x="464" y="464"/>
                  </a:lnTo>
                  <a:lnTo>
                    <a:pt x="446" y="482"/>
                  </a:lnTo>
                  <a:lnTo>
                    <a:pt x="424" y="498"/>
                  </a:lnTo>
                  <a:lnTo>
                    <a:pt x="402" y="512"/>
                  </a:lnTo>
                  <a:lnTo>
                    <a:pt x="378" y="524"/>
                  </a:lnTo>
                  <a:lnTo>
                    <a:pt x="352" y="532"/>
                  </a:lnTo>
                  <a:lnTo>
                    <a:pt x="326" y="540"/>
                  </a:lnTo>
                  <a:lnTo>
                    <a:pt x="300" y="544"/>
                  </a:lnTo>
                  <a:lnTo>
                    <a:pt x="272" y="544"/>
                  </a:lnTo>
                  <a:lnTo>
                    <a:pt x="272" y="544"/>
                  </a:lnTo>
                  <a:lnTo>
                    <a:pt x="244" y="544"/>
                  </a:lnTo>
                  <a:lnTo>
                    <a:pt x="216" y="540"/>
                  </a:lnTo>
                  <a:lnTo>
                    <a:pt x="190" y="532"/>
                  </a:lnTo>
                  <a:lnTo>
                    <a:pt x="166" y="524"/>
                  </a:lnTo>
                  <a:lnTo>
                    <a:pt x="142" y="512"/>
                  </a:lnTo>
                  <a:lnTo>
                    <a:pt x="120" y="498"/>
                  </a:lnTo>
                  <a:lnTo>
                    <a:pt x="98" y="482"/>
                  </a:lnTo>
                  <a:lnTo>
                    <a:pt x="80" y="464"/>
                  </a:lnTo>
                  <a:lnTo>
                    <a:pt x="62" y="446"/>
                  </a:lnTo>
                  <a:lnTo>
                    <a:pt x="46" y="424"/>
                  </a:lnTo>
                  <a:lnTo>
                    <a:pt x="32" y="402"/>
                  </a:lnTo>
                  <a:lnTo>
                    <a:pt x="20" y="378"/>
                  </a:lnTo>
                  <a:lnTo>
                    <a:pt x="12" y="354"/>
                  </a:lnTo>
                  <a:lnTo>
                    <a:pt x="4" y="326"/>
                  </a:lnTo>
                  <a:lnTo>
                    <a:pt x="0" y="300"/>
                  </a:lnTo>
                  <a:lnTo>
                    <a:pt x="0" y="272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360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62">
              <a:extLst>
                <a:ext uri="{FF2B5EF4-FFF2-40B4-BE49-F238E27FC236}">
                  <a16:creationId xmlns:a16="http://schemas.microsoft.com/office/drawing/2014/main" id="{0C8732D1-B47B-4E63-AD99-44E8922ED771}"/>
                </a:ext>
              </a:extLst>
            </p:cNvPr>
            <p:cNvSpPr>
              <a:spLocks/>
            </p:cNvSpPr>
            <p:nvPr userDrawn="1"/>
          </p:nvSpPr>
          <p:spPr bwMode="ltGray">
            <a:xfrm flipH="1">
              <a:off x="3006725" y="4140994"/>
              <a:ext cx="944562" cy="1122604"/>
            </a:xfrm>
            <a:custGeom>
              <a:avLst/>
              <a:gdLst>
                <a:gd name="T0" fmla="*/ 718 w 1008"/>
                <a:gd name="T1" fmla="*/ 0 h 1206"/>
                <a:gd name="T2" fmla="*/ 772 w 1008"/>
                <a:gd name="T3" fmla="*/ 38 h 1206"/>
                <a:gd name="T4" fmla="*/ 820 w 1008"/>
                <a:gd name="T5" fmla="*/ 82 h 1206"/>
                <a:gd name="T6" fmla="*/ 864 w 1008"/>
                <a:gd name="T7" fmla="*/ 128 h 1206"/>
                <a:gd name="T8" fmla="*/ 902 w 1008"/>
                <a:gd name="T9" fmla="*/ 180 h 1206"/>
                <a:gd name="T10" fmla="*/ 934 w 1008"/>
                <a:gd name="T11" fmla="*/ 234 h 1206"/>
                <a:gd name="T12" fmla="*/ 960 w 1008"/>
                <a:gd name="T13" fmla="*/ 290 h 1206"/>
                <a:gd name="T14" fmla="*/ 982 w 1008"/>
                <a:gd name="T15" fmla="*/ 350 h 1206"/>
                <a:gd name="T16" fmla="*/ 996 w 1008"/>
                <a:gd name="T17" fmla="*/ 410 h 1206"/>
                <a:gd name="T18" fmla="*/ 1006 w 1008"/>
                <a:gd name="T19" fmla="*/ 472 h 1206"/>
                <a:gd name="T20" fmla="*/ 1008 w 1008"/>
                <a:gd name="T21" fmla="*/ 534 h 1206"/>
                <a:gd name="T22" fmla="*/ 1006 w 1008"/>
                <a:gd name="T23" fmla="*/ 598 h 1206"/>
                <a:gd name="T24" fmla="*/ 998 w 1008"/>
                <a:gd name="T25" fmla="*/ 662 h 1206"/>
                <a:gd name="T26" fmla="*/ 984 w 1008"/>
                <a:gd name="T27" fmla="*/ 724 h 1206"/>
                <a:gd name="T28" fmla="*/ 962 w 1008"/>
                <a:gd name="T29" fmla="*/ 786 h 1206"/>
                <a:gd name="T30" fmla="*/ 936 w 1008"/>
                <a:gd name="T31" fmla="*/ 846 h 1206"/>
                <a:gd name="T32" fmla="*/ 902 w 1008"/>
                <a:gd name="T33" fmla="*/ 904 h 1206"/>
                <a:gd name="T34" fmla="*/ 884 w 1008"/>
                <a:gd name="T35" fmla="*/ 932 h 1206"/>
                <a:gd name="T36" fmla="*/ 842 w 1008"/>
                <a:gd name="T37" fmla="*/ 984 h 1206"/>
                <a:gd name="T38" fmla="*/ 798 w 1008"/>
                <a:gd name="T39" fmla="*/ 1030 h 1206"/>
                <a:gd name="T40" fmla="*/ 748 w 1008"/>
                <a:gd name="T41" fmla="*/ 1072 h 1206"/>
                <a:gd name="T42" fmla="*/ 696 w 1008"/>
                <a:gd name="T43" fmla="*/ 1108 h 1206"/>
                <a:gd name="T44" fmla="*/ 640 w 1008"/>
                <a:gd name="T45" fmla="*/ 1138 h 1206"/>
                <a:gd name="T46" fmla="*/ 582 w 1008"/>
                <a:gd name="T47" fmla="*/ 1164 h 1206"/>
                <a:gd name="T48" fmla="*/ 524 w 1008"/>
                <a:gd name="T49" fmla="*/ 1182 h 1206"/>
                <a:gd name="T50" fmla="*/ 462 w 1008"/>
                <a:gd name="T51" fmla="*/ 1196 h 1206"/>
                <a:gd name="T52" fmla="*/ 400 w 1008"/>
                <a:gd name="T53" fmla="*/ 1204 h 1206"/>
                <a:gd name="T54" fmla="*/ 336 w 1008"/>
                <a:gd name="T55" fmla="*/ 1206 h 1206"/>
                <a:gd name="T56" fmla="*/ 274 w 1008"/>
                <a:gd name="T57" fmla="*/ 1200 h 1206"/>
                <a:gd name="T58" fmla="*/ 210 w 1008"/>
                <a:gd name="T59" fmla="*/ 1190 h 1206"/>
                <a:gd name="T60" fmla="*/ 148 w 1008"/>
                <a:gd name="T61" fmla="*/ 1174 h 1206"/>
                <a:gd name="T62" fmla="*/ 88 w 1008"/>
                <a:gd name="T63" fmla="*/ 1150 h 1206"/>
                <a:gd name="T64" fmla="*/ 28 w 1008"/>
                <a:gd name="T65" fmla="*/ 1120 h 1206"/>
                <a:gd name="T66" fmla="*/ 718 w 1008"/>
                <a:gd name="T67" fmla="*/ 0 h 1206"/>
                <a:gd name="connsiteX0" fmla="*/ 7240 w 10000"/>
                <a:gd name="connsiteY0" fmla="*/ 65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67" fmla="*/ 7240 w 10000"/>
                <a:gd name="connsiteY67" fmla="*/ 65 h 10000"/>
                <a:gd name="connsiteX0" fmla="*/ 6927 w 10000"/>
                <a:gd name="connsiteY0" fmla="*/ 98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67" fmla="*/ 6927 w 10000"/>
                <a:gd name="connsiteY67" fmla="*/ 98 h 10000"/>
                <a:gd name="connsiteX0" fmla="*/ 0 w 10000"/>
                <a:gd name="connsiteY0" fmla="*/ 9138 h 10000"/>
                <a:gd name="connsiteX1" fmla="*/ 7123 w 10000"/>
                <a:gd name="connsiteY1" fmla="*/ 0 h 10000"/>
                <a:gd name="connsiteX2" fmla="*/ 7401 w 10000"/>
                <a:gd name="connsiteY2" fmla="*/ 149 h 10000"/>
                <a:gd name="connsiteX3" fmla="*/ 7659 w 10000"/>
                <a:gd name="connsiteY3" fmla="*/ 315 h 10000"/>
                <a:gd name="connsiteX4" fmla="*/ 7897 w 10000"/>
                <a:gd name="connsiteY4" fmla="*/ 498 h 10000"/>
                <a:gd name="connsiteX5" fmla="*/ 8135 w 10000"/>
                <a:gd name="connsiteY5" fmla="*/ 680 h 10000"/>
                <a:gd name="connsiteX6" fmla="*/ 8353 w 10000"/>
                <a:gd name="connsiteY6" fmla="*/ 862 h 10000"/>
                <a:gd name="connsiteX7" fmla="*/ 8571 w 10000"/>
                <a:gd name="connsiteY7" fmla="*/ 1061 h 10000"/>
                <a:gd name="connsiteX8" fmla="*/ 8770 w 10000"/>
                <a:gd name="connsiteY8" fmla="*/ 1277 h 10000"/>
                <a:gd name="connsiteX9" fmla="*/ 8948 w 10000"/>
                <a:gd name="connsiteY9" fmla="*/ 1493 h 10000"/>
                <a:gd name="connsiteX10" fmla="*/ 9107 w 10000"/>
                <a:gd name="connsiteY10" fmla="*/ 1708 h 10000"/>
                <a:gd name="connsiteX11" fmla="*/ 9266 w 10000"/>
                <a:gd name="connsiteY11" fmla="*/ 1940 h 10000"/>
                <a:gd name="connsiteX12" fmla="*/ 9405 w 10000"/>
                <a:gd name="connsiteY12" fmla="*/ 2172 h 10000"/>
                <a:gd name="connsiteX13" fmla="*/ 9524 w 10000"/>
                <a:gd name="connsiteY13" fmla="*/ 2405 h 10000"/>
                <a:gd name="connsiteX14" fmla="*/ 9643 w 10000"/>
                <a:gd name="connsiteY14" fmla="*/ 2653 h 10000"/>
                <a:gd name="connsiteX15" fmla="*/ 9742 w 10000"/>
                <a:gd name="connsiteY15" fmla="*/ 2902 h 10000"/>
                <a:gd name="connsiteX16" fmla="*/ 9821 w 10000"/>
                <a:gd name="connsiteY16" fmla="*/ 3151 h 10000"/>
                <a:gd name="connsiteX17" fmla="*/ 9881 w 10000"/>
                <a:gd name="connsiteY17" fmla="*/ 3400 h 10000"/>
                <a:gd name="connsiteX18" fmla="*/ 9940 w 10000"/>
                <a:gd name="connsiteY18" fmla="*/ 3648 h 10000"/>
                <a:gd name="connsiteX19" fmla="*/ 9980 w 10000"/>
                <a:gd name="connsiteY19" fmla="*/ 3914 h 10000"/>
                <a:gd name="connsiteX20" fmla="*/ 10000 w 10000"/>
                <a:gd name="connsiteY20" fmla="*/ 4179 h 10000"/>
                <a:gd name="connsiteX21" fmla="*/ 10000 w 10000"/>
                <a:gd name="connsiteY21" fmla="*/ 4428 h 10000"/>
                <a:gd name="connsiteX22" fmla="*/ 10000 w 10000"/>
                <a:gd name="connsiteY22" fmla="*/ 4693 h 10000"/>
                <a:gd name="connsiteX23" fmla="*/ 9980 w 10000"/>
                <a:gd name="connsiteY23" fmla="*/ 4959 h 10000"/>
                <a:gd name="connsiteX24" fmla="*/ 9940 w 10000"/>
                <a:gd name="connsiteY24" fmla="*/ 5224 h 10000"/>
                <a:gd name="connsiteX25" fmla="*/ 9901 w 10000"/>
                <a:gd name="connsiteY25" fmla="*/ 5489 h 10000"/>
                <a:gd name="connsiteX26" fmla="*/ 9841 w 10000"/>
                <a:gd name="connsiteY26" fmla="*/ 5738 h 10000"/>
                <a:gd name="connsiteX27" fmla="*/ 9762 w 10000"/>
                <a:gd name="connsiteY27" fmla="*/ 6003 h 10000"/>
                <a:gd name="connsiteX28" fmla="*/ 9663 w 10000"/>
                <a:gd name="connsiteY28" fmla="*/ 6252 h 10000"/>
                <a:gd name="connsiteX29" fmla="*/ 9544 w 10000"/>
                <a:gd name="connsiteY29" fmla="*/ 6517 h 10000"/>
                <a:gd name="connsiteX30" fmla="*/ 9425 w 10000"/>
                <a:gd name="connsiteY30" fmla="*/ 6766 h 10000"/>
                <a:gd name="connsiteX31" fmla="*/ 9286 w 10000"/>
                <a:gd name="connsiteY31" fmla="*/ 7015 h 10000"/>
                <a:gd name="connsiteX32" fmla="*/ 9127 w 10000"/>
                <a:gd name="connsiteY32" fmla="*/ 7247 h 10000"/>
                <a:gd name="connsiteX33" fmla="*/ 8948 w 10000"/>
                <a:gd name="connsiteY33" fmla="*/ 7496 h 10000"/>
                <a:gd name="connsiteX34" fmla="*/ 8948 w 10000"/>
                <a:gd name="connsiteY34" fmla="*/ 7496 h 10000"/>
                <a:gd name="connsiteX35" fmla="*/ 8770 w 10000"/>
                <a:gd name="connsiteY35" fmla="*/ 7728 h 10000"/>
                <a:gd name="connsiteX36" fmla="*/ 8571 w 10000"/>
                <a:gd name="connsiteY36" fmla="*/ 7944 h 10000"/>
                <a:gd name="connsiteX37" fmla="*/ 8353 w 10000"/>
                <a:gd name="connsiteY37" fmla="*/ 8159 h 10000"/>
                <a:gd name="connsiteX38" fmla="*/ 8135 w 10000"/>
                <a:gd name="connsiteY38" fmla="*/ 8358 h 10000"/>
                <a:gd name="connsiteX39" fmla="*/ 7917 w 10000"/>
                <a:gd name="connsiteY39" fmla="*/ 8541 h 10000"/>
                <a:gd name="connsiteX40" fmla="*/ 7679 w 10000"/>
                <a:gd name="connsiteY40" fmla="*/ 8723 h 10000"/>
                <a:gd name="connsiteX41" fmla="*/ 7421 w 10000"/>
                <a:gd name="connsiteY41" fmla="*/ 8889 h 10000"/>
                <a:gd name="connsiteX42" fmla="*/ 7163 w 10000"/>
                <a:gd name="connsiteY42" fmla="*/ 9038 h 10000"/>
                <a:gd name="connsiteX43" fmla="*/ 6905 w 10000"/>
                <a:gd name="connsiteY43" fmla="*/ 9187 h 10000"/>
                <a:gd name="connsiteX44" fmla="*/ 6627 w 10000"/>
                <a:gd name="connsiteY44" fmla="*/ 9320 h 10000"/>
                <a:gd name="connsiteX45" fmla="*/ 6349 w 10000"/>
                <a:gd name="connsiteY45" fmla="*/ 9436 h 10000"/>
                <a:gd name="connsiteX46" fmla="*/ 6071 w 10000"/>
                <a:gd name="connsiteY46" fmla="*/ 9552 h 10000"/>
                <a:gd name="connsiteX47" fmla="*/ 5774 w 10000"/>
                <a:gd name="connsiteY47" fmla="*/ 9652 h 10000"/>
                <a:gd name="connsiteX48" fmla="*/ 5496 w 10000"/>
                <a:gd name="connsiteY48" fmla="*/ 9735 h 10000"/>
                <a:gd name="connsiteX49" fmla="*/ 5198 w 10000"/>
                <a:gd name="connsiteY49" fmla="*/ 9801 h 10000"/>
                <a:gd name="connsiteX50" fmla="*/ 4881 w 10000"/>
                <a:gd name="connsiteY50" fmla="*/ 9867 h 10000"/>
                <a:gd name="connsiteX51" fmla="*/ 4583 w 10000"/>
                <a:gd name="connsiteY51" fmla="*/ 9917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7 h 10000"/>
                <a:gd name="connsiteX59" fmla="*/ 2083 w 10000"/>
                <a:gd name="connsiteY59" fmla="*/ 9867 h 10000"/>
                <a:gd name="connsiteX60" fmla="*/ 1786 w 10000"/>
                <a:gd name="connsiteY60" fmla="*/ 9801 h 10000"/>
                <a:gd name="connsiteX61" fmla="*/ 1468 w 10000"/>
                <a:gd name="connsiteY61" fmla="*/ 9735 h 10000"/>
                <a:gd name="connsiteX62" fmla="*/ 1171 w 10000"/>
                <a:gd name="connsiteY62" fmla="*/ 9635 h 10000"/>
                <a:gd name="connsiteX63" fmla="*/ 873 w 10000"/>
                <a:gd name="connsiteY63" fmla="*/ 9536 h 10000"/>
                <a:gd name="connsiteX64" fmla="*/ 575 w 10000"/>
                <a:gd name="connsiteY64" fmla="*/ 9420 h 10000"/>
                <a:gd name="connsiteX65" fmla="*/ 278 w 10000"/>
                <a:gd name="connsiteY65" fmla="*/ 9287 h 10000"/>
                <a:gd name="connsiteX66" fmla="*/ 0 w 10000"/>
                <a:gd name="connsiteY66" fmla="*/ 9138 h 10000"/>
                <a:gd name="connsiteX0" fmla="*/ 0 w 10000"/>
                <a:gd name="connsiteY0" fmla="*/ 9073 h 9935"/>
                <a:gd name="connsiteX1" fmla="*/ 7221 w 10000"/>
                <a:gd name="connsiteY1" fmla="*/ 0 h 9935"/>
                <a:gd name="connsiteX2" fmla="*/ 7401 w 10000"/>
                <a:gd name="connsiteY2" fmla="*/ 84 h 9935"/>
                <a:gd name="connsiteX3" fmla="*/ 7659 w 10000"/>
                <a:gd name="connsiteY3" fmla="*/ 250 h 9935"/>
                <a:gd name="connsiteX4" fmla="*/ 7897 w 10000"/>
                <a:gd name="connsiteY4" fmla="*/ 433 h 9935"/>
                <a:gd name="connsiteX5" fmla="*/ 8135 w 10000"/>
                <a:gd name="connsiteY5" fmla="*/ 615 h 9935"/>
                <a:gd name="connsiteX6" fmla="*/ 8353 w 10000"/>
                <a:gd name="connsiteY6" fmla="*/ 797 h 9935"/>
                <a:gd name="connsiteX7" fmla="*/ 8571 w 10000"/>
                <a:gd name="connsiteY7" fmla="*/ 996 h 9935"/>
                <a:gd name="connsiteX8" fmla="*/ 8770 w 10000"/>
                <a:gd name="connsiteY8" fmla="*/ 1212 h 9935"/>
                <a:gd name="connsiteX9" fmla="*/ 8948 w 10000"/>
                <a:gd name="connsiteY9" fmla="*/ 1428 h 9935"/>
                <a:gd name="connsiteX10" fmla="*/ 9107 w 10000"/>
                <a:gd name="connsiteY10" fmla="*/ 1643 h 9935"/>
                <a:gd name="connsiteX11" fmla="*/ 9266 w 10000"/>
                <a:gd name="connsiteY11" fmla="*/ 1875 h 9935"/>
                <a:gd name="connsiteX12" fmla="*/ 9405 w 10000"/>
                <a:gd name="connsiteY12" fmla="*/ 2107 h 9935"/>
                <a:gd name="connsiteX13" fmla="*/ 9524 w 10000"/>
                <a:gd name="connsiteY13" fmla="*/ 2340 h 9935"/>
                <a:gd name="connsiteX14" fmla="*/ 9643 w 10000"/>
                <a:gd name="connsiteY14" fmla="*/ 2588 h 9935"/>
                <a:gd name="connsiteX15" fmla="*/ 9742 w 10000"/>
                <a:gd name="connsiteY15" fmla="*/ 2837 h 9935"/>
                <a:gd name="connsiteX16" fmla="*/ 9821 w 10000"/>
                <a:gd name="connsiteY16" fmla="*/ 3086 h 9935"/>
                <a:gd name="connsiteX17" fmla="*/ 9881 w 10000"/>
                <a:gd name="connsiteY17" fmla="*/ 3335 h 9935"/>
                <a:gd name="connsiteX18" fmla="*/ 9940 w 10000"/>
                <a:gd name="connsiteY18" fmla="*/ 3583 h 9935"/>
                <a:gd name="connsiteX19" fmla="*/ 9980 w 10000"/>
                <a:gd name="connsiteY19" fmla="*/ 3849 h 9935"/>
                <a:gd name="connsiteX20" fmla="*/ 10000 w 10000"/>
                <a:gd name="connsiteY20" fmla="*/ 4114 h 9935"/>
                <a:gd name="connsiteX21" fmla="*/ 10000 w 10000"/>
                <a:gd name="connsiteY21" fmla="*/ 4363 h 9935"/>
                <a:gd name="connsiteX22" fmla="*/ 10000 w 10000"/>
                <a:gd name="connsiteY22" fmla="*/ 4628 h 9935"/>
                <a:gd name="connsiteX23" fmla="*/ 9980 w 10000"/>
                <a:gd name="connsiteY23" fmla="*/ 4894 h 9935"/>
                <a:gd name="connsiteX24" fmla="*/ 9940 w 10000"/>
                <a:gd name="connsiteY24" fmla="*/ 5159 h 9935"/>
                <a:gd name="connsiteX25" fmla="*/ 9901 w 10000"/>
                <a:gd name="connsiteY25" fmla="*/ 5424 h 9935"/>
                <a:gd name="connsiteX26" fmla="*/ 9841 w 10000"/>
                <a:gd name="connsiteY26" fmla="*/ 5673 h 9935"/>
                <a:gd name="connsiteX27" fmla="*/ 9762 w 10000"/>
                <a:gd name="connsiteY27" fmla="*/ 5938 h 9935"/>
                <a:gd name="connsiteX28" fmla="*/ 9663 w 10000"/>
                <a:gd name="connsiteY28" fmla="*/ 6187 h 9935"/>
                <a:gd name="connsiteX29" fmla="*/ 9544 w 10000"/>
                <a:gd name="connsiteY29" fmla="*/ 6452 h 9935"/>
                <a:gd name="connsiteX30" fmla="*/ 9425 w 10000"/>
                <a:gd name="connsiteY30" fmla="*/ 6701 h 9935"/>
                <a:gd name="connsiteX31" fmla="*/ 9286 w 10000"/>
                <a:gd name="connsiteY31" fmla="*/ 6950 h 9935"/>
                <a:gd name="connsiteX32" fmla="*/ 9127 w 10000"/>
                <a:gd name="connsiteY32" fmla="*/ 7182 h 9935"/>
                <a:gd name="connsiteX33" fmla="*/ 8948 w 10000"/>
                <a:gd name="connsiteY33" fmla="*/ 7431 h 9935"/>
                <a:gd name="connsiteX34" fmla="*/ 8948 w 10000"/>
                <a:gd name="connsiteY34" fmla="*/ 7431 h 9935"/>
                <a:gd name="connsiteX35" fmla="*/ 8770 w 10000"/>
                <a:gd name="connsiteY35" fmla="*/ 7663 h 9935"/>
                <a:gd name="connsiteX36" fmla="*/ 8571 w 10000"/>
                <a:gd name="connsiteY36" fmla="*/ 7879 h 9935"/>
                <a:gd name="connsiteX37" fmla="*/ 8353 w 10000"/>
                <a:gd name="connsiteY37" fmla="*/ 8094 h 9935"/>
                <a:gd name="connsiteX38" fmla="*/ 8135 w 10000"/>
                <a:gd name="connsiteY38" fmla="*/ 8293 h 9935"/>
                <a:gd name="connsiteX39" fmla="*/ 7917 w 10000"/>
                <a:gd name="connsiteY39" fmla="*/ 8476 h 9935"/>
                <a:gd name="connsiteX40" fmla="*/ 7679 w 10000"/>
                <a:gd name="connsiteY40" fmla="*/ 8658 h 9935"/>
                <a:gd name="connsiteX41" fmla="*/ 7421 w 10000"/>
                <a:gd name="connsiteY41" fmla="*/ 8824 h 9935"/>
                <a:gd name="connsiteX42" fmla="*/ 7163 w 10000"/>
                <a:gd name="connsiteY42" fmla="*/ 8973 h 9935"/>
                <a:gd name="connsiteX43" fmla="*/ 6905 w 10000"/>
                <a:gd name="connsiteY43" fmla="*/ 9122 h 9935"/>
                <a:gd name="connsiteX44" fmla="*/ 6627 w 10000"/>
                <a:gd name="connsiteY44" fmla="*/ 9255 h 9935"/>
                <a:gd name="connsiteX45" fmla="*/ 6349 w 10000"/>
                <a:gd name="connsiteY45" fmla="*/ 9371 h 9935"/>
                <a:gd name="connsiteX46" fmla="*/ 6071 w 10000"/>
                <a:gd name="connsiteY46" fmla="*/ 9487 h 9935"/>
                <a:gd name="connsiteX47" fmla="*/ 5774 w 10000"/>
                <a:gd name="connsiteY47" fmla="*/ 9587 h 9935"/>
                <a:gd name="connsiteX48" fmla="*/ 5496 w 10000"/>
                <a:gd name="connsiteY48" fmla="*/ 9670 h 9935"/>
                <a:gd name="connsiteX49" fmla="*/ 5198 w 10000"/>
                <a:gd name="connsiteY49" fmla="*/ 9736 h 9935"/>
                <a:gd name="connsiteX50" fmla="*/ 4881 w 10000"/>
                <a:gd name="connsiteY50" fmla="*/ 9802 h 9935"/>
                <a:gd name="connsiteX51" fmla="*/ 4583 w 10000"/>
                <a:gd name="connsiteY51" fmla="*/ 9852 h 9935"/>
                <a:gd name="connsiteX52" fmla="*/ 4266 w 10000"/>
                <a:gd name="connsiteY52" fmla="*/ 9885 h 9935"/>
                <a:gd name="connsiteX53" fmla="*/ 3968 w 10000"/>
                <a:gd name="connsiteY53" fmla="*/ 9918 h 9935"/>
                <a:gd name="connsiteX54" fmla="*/ 3651 w 10000"/>
                <a:gd name="connsiteY54" fmla="*/ 9935 h 9935"/>
                <a:gd name="connsiteX55" fmla="*/ 3333 w 10000"/>
                <a:gd name="connsiteY55" fmla="*/ 9935 h 9935"/>
                <a:gd name="connsiteX56" fmla="*/ 3036 w 10000"/>
                <a:gd name="connsiteY56" fmla="*/ 9918 h 9935"/>
                <a:gd name="connsiteX57" fmla="*/ 2718 w 10000"/>
                <a:gd name="connsiteY57" fmla="*/ 9885 h 9935"/>
                <a:gd name="connsiteX58" fmla="*/ 2401 w 10000"/>
                <a:gd name="connsiteY58" fmla="*/ 9852 h 9935"/>
                <a:gd name="connsiteX59" fmla="*/ 2083 w 10000"/>
                <a:gd name="connsiteY59" fmla="*/ 9802 h 9935"/>
                <a:gd name="connsiteX60" fmla="*/ 1786 w 10000"/>
                <a:gd name="connsiteY60" fmla="*/ 9736 h 9935"/>
                <a:gd name="connsiteX61" fmla="*/ 1468 w 10000"/>
                <a:gd name="connsiteY61" fmla="*/ 9670 h 9935"/>
                <a:gd name="connsiteX62" fmla="*/ 1171 w 10000"/>
                <a:gd name="connsiteY62" fmla="*/ 9570 h 9935"/>
                <a:gd name="connsiteX63" fmla="*/ 873 w 10000"/>
                <a:gd name="connsiteY63" fmla="*/ 9471 h 9935"/>
                <a:gd name="connsiteX64" fmla="*/ 575 w 10000"/>
                <a:gd name="connsiteY64" fmla="*/ 9355 h 9935"/>
                <a:gd name="connsiteX65" fmla="*/ 278 w 10000"/>
                <a:gd name="connsiteY65" fmla="*/ 9222 h 9935"/>
                <a:gd name="connsiteX66" fmla="*/ 0 w 10000"/>
                <a:gd name="connsiteY66" fmla="*/ 9073 h 9935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  <a:gd name="connsiteX0" fmla="*/ 0 w 10000"/>
                <a:gd name="connsiteY0" fmla="*/ 9132 h 10000"/>
                <a:gd name="connsiteX1" fmla="*/ 7221 w 10000"/>
                <a:gd name="connsiteY1" fmla="*/ 0 h 10000"/>
                <a:gd name="connsiteX2" fmla="*/ 7401 w 10000"/>
                <a:gd name="connsiteY2" fmla="*/ 85 h 10000"/>
                <a:gd name="connsiteX3" fmla="*/ 7659 w 10000"/>
                <a:gd name="connsiteY3" fmla="*/ 252 h 10000"/>
                <a:gd name="connsiteX4" fmla="*/ 7897 w 10000"/>
                <a:gd name="connsiteY4" fmla="*/ 436 h 10000"/>
                <a:gd name="connsiteX5" fmla="*/ 8135 w 10000"/>
                <a:gd name="connsiteY5" fmla="*/ 619 h 10000"/>
                <a:gd name="connsiteX6" fmla="*/ 8353 w 10000"/>
                <a:gd name="connsiteY6" fmla="*/ 802 h 10000"/>
                <a:gd name="connsiteX7" fmla="*/ 8571 w 10000"/>
                <a:gd name="connsiteY7" fmla="*/ 1003 h 10000"/>
                <a:gd name="connsiteX8" fmla="*/ 8770 w 10000"/>
                <a:gd name="connsiteY8" fmla="*/ 1220 h 10000"/>
                <a:gd name="connsiteX9" fmla="*/ 8948 w 10000"/>
                <a:gd name="connsiteY9" fmla="*/ 1437 h 10000"/>
                <a:gd name="connsiteX10" fmla="*/ 9107 w 10000"/>
                <a:gd name="connsiteY10" fmla="*/ 1654 h 10000"/>
                <a:gd name="connsiteX11" fmla="*/ 9266 w 10000"/>
                <a:gd name="connsiteY11" fmla="*/ 1887 h 10000"/>
                <a:gd name="connsiteX12" fmla="*/ 9405 w 10000"/>
                <a:gd name="connsiteY12" fmla="*/ 2121 h 10000"/>
                <a:gd name="connsiteX13" fmla="*/ 9524 w 10000"/>
                <a:gd name="connsiteY13" fmla="*/ 2355 h 10000"/>
                <a:gd name="connsiteX14" fmla="*/ 9643 w 10000"/>
                <a:gd name="connsiteY14" fmla="*/ 2605 h 10000"/>
                <a:gd name="connsiteX15" fmla="*/ 9742 w 10000"/>
                <a:gd name="connsiteY15" fmla="*/ 2856 h 10000"/>
                <a:gd name="connsiteX16" fmla="*/ 9821 w 10000"/>
                <a:gd name="connsiteY16" fmla="*/ 3106 h 10000"/>
                <a:gd name="connsiteX17" fmla="*/ 9881 w 10000"/>
                <a:gd name="connsiteY17" fmla="*/ 3357 h 10000"/>
                <a:gd name="connsiteX18" fmla="*/ 9940 w 10000"/>
                <a:gd name="connsiteY18" fmla="*/ 3606 h 10000"/>
                <a:gd name="connsiteX19" fmla="*/ 9980 w 10000"/>
                <a:gd name="connsiteY19" fmla="*/ 3874 h 10000"/>
                <a:gd name="connsiteX20" fmla="*/ 10000 w 10000"/>
                <a:gd name="connsiteY20" fmla="*/ 4141 h 10000"/>
                <a:gd name="connsiteX21" fmla="*/ 10000 w 10000"/>
                <a:gd name="connsiteY21" fmla="*/ 4392 h 10000"/>
                <a:gd name="connsiteX22" fmla="*/ 10000 w 10000"/>
                <a:gd name="connsiteY22" fmla="*/ 4658 h 10000"/>
                <a:gd name="connsiteX23" fmla="*/ 9980 w 10000"/>
                <a:gd name="connsiteY23" fmla="*/ 4926 h 10000"/>
                <a:gd name="connsiteX24" fmla="*/ 9940 w 10000"/>
                <a:gd name="connsiteY24" fmla="*/ 5193 h 10000"/>
                <a:gd name="connsiteX25" fmla="*/ 9901 w 10000"/>
                <a:gd name="connsiteY25" fmla="*/ 5459 h 10000"/>
                <a:gd name="connsiteX26" fmla="*/ 9841 w 10000"/>
                <a:gd name="connsiteY26" fmla="*/ 5710 h 10000"/>
                <a:gd name="connsiteX27" fmla="*/ 9762 w 10000"/>
                <a:gd name="connsiteY27" fmla="*/ 5977 h 10000"/>
                <a:gd name="connsiteX28" fmla="*/ 9663 w 10000"/>
                <a:gd name="connsiteY28" fmla="*/ 6227 h 10000"/>
                <a:gd name="connsiteX29" fmla="*/ 9544 w 10000"/>
                <a:gd name="connsiteY29" fmla="*/ 6494 h 10000"/>
                <a:gd name="connsiteX30" fmla="*/ 9425 w 10000"/>
                <a:gd name="connsiteY30" fmla="*/ 6745 h 10000"/>
                <a:gd name="connsiteX31" fmla="*/ 9286 w 10000"/>
                <a:gd name="connsiteY31" fmla="*/ 6995 h 10000"/>
                <a:gd name="connsiteX32" fmla="*/ 9127 w 10000"/>
                <a:gd name="connsiteY32" fmla="*/ 7229 h 10000"/>
                <a:gd name="connsiteX33" fmla="*/ 8948 w 10000"/>
                <a:gd name="connsiteY33" fmla="*/ 7480 h 10000"/>
                <a:gd name="connsiteX34" fmla="*/ 8948 w 10000"/>
                <a:gd name="connsiteY34" fmla="*/ 7480 h 10000"/>
                <a:gd name="connsiteX35" fmla="*/ 8770 w 10000"/>
                <a:gd name="connsiteY35" fmla="*/ 7713 h 10000"/>
                <a:gd name="connsiteX36" fmla="*/ 8571 w 10000"/>
                <a:gd name="connsiteY36" fmla="*/ 7931 h 10000"/>
                <a:gd name="connsiteX37" fmla="*/ 8353 w 10000"/>
                <a:gd name="connsiteY37" fmla="*/ 8147 h 10000"/>
                <a:gd name="connsiteX38" fmla="*/ 8135 w 10000"/>
                <a:gd name="connsiteY38" fmla="*/ 8347 h 10000"/>
                <a:gd name="connsiteX39" fmla="*/ 7917 w 10000"/>
                <a:gd name="connsiteY39" fmla="*/ 8531 h 10000"/>
                <a:gd name="connsiteX40" fmla="*/ 7679 w 10000"/>
                <a:gd name="connsiteY40" fmla="*/ 8715 h 10000"/>
                <a:gd name="connsiteX41" fmla="*/ 7421 w 10000"/>
                <a:gd name="connsiteY41" fmla="*/ 8882 h 10000"/>
                <a:gd name="connsiteX42" fmla="*/ 7163 w 10000"/>
                <a:gd name="connsiteY42" fmla="*/ 9032 h 10000"/>
                <a:gd name="connsiteX43" fmla="*/ 6905 w 10000"/>
                <a:gd name="connsiteY43" fmla="*/ 9182 h 10000"/>
                <a:gd name="connsiteX44" fmla="*/ 6627 w 10000"/>
                <a:gd name="connsiteY44" fmla="*/ 9316 h 10000"/>
                <a:gd name="connsiteX45" fmla="*/ 6349 w 10000"/>
                <a:gd name="connsiteY45" fmla="*/ 9432 h 10000"/>
                <a:gd name="connsiteX46" fmla="*/ 6071 w 10000"/>
                <a:gd name="connsiteY46" fmla="*/ 9549 h 10000"/>
                <a:gd name="connsiteX47" fmla="*/ 5774 w 10000"/>
                <a:gd name="connsiteY47" fmla="*/ 9650 h 10000"/>
                <a:gd name="connsiteX48" fmla="*/ 5496 w 10000"/>
                <a:gd name="connsiteY48" fmla="*/ 9733 h 10000"/>
                <a:gd name="connsiteX49" fmla="*/ 5198 w 10000"/>
                <a:gd name="connsiteY49" fmla="*/ 9800 h 10000"/>
                <a:gd name="connsiteX50" fmla="*/ 4881 w 10000"/>
                <a:gd name="connsiteY50" fmla="*/ 9866 h 10000"/>
                <a:gd name="connsiteX51" fmla="*/ 4583 w 10000"/>
                <a:gd name="connsiteY51" fmla="*/ 9916 h 10000"/>
                <a:gd name="connsiteX52" fmla="*/ 4266 w 10000"/>
                <a:gd name="connsiteY52" fmla="*/ 9950 h 10000"/>
                <a:gd name="connsiteX53" fmla="*/ 3968 w 10000"/>
                <a:gd name="connsiteY53" fmla="*/ 9983 h 10000"/>
                <a:gd name="connsiteX54" fmla="*/ 3651 w 10000"/>
                <a:gd name="connsiteY54" fmla="*/ 10000 h 10000"/>
                <a:gd name="connsiteX55" fmla="*/ 3333 w 10000"/>
                <a:gd name="connsiteY55" fmla="*/ 10000 h 10000"/>
                <a:gd name="connsiteX56" fmla="*/ 3036 w 10000"/>
                <a:gd name="connsiteY56" fmla="*/ 9983 h 10000"/>
                <a:gd name="connsiteX57" fmla="*/ 2718 w 10000"/>
                <a:gd name="connsiteY57" fmla="*/ 9950 h 10000"/>
                <a:gd name="connsiteX58" fmla="*/ 2401 w 10000"/>
                <a:gd name="connsiteY58" fmla="*/ 9916 h 10000"/>
                <a:gd name="connsiteX59" fmla="*/ 2083 w 10000"/>
                <a:gd name="connsiteY59" fmla="*/ 9866 h 10000"/>
                <a:gd name="connsiteX60" fmla="*/ 1786 w 10000"/>
                <a:gd name="connsiteY60" fmla="*/ 9800 h 10000"/>
                <a:gd name="connsiteX61" fmla="*/ 1468 w 10000"/>
                <a:gd name="connsiteY61" fmla="*/ 9733 h 10000"/>
                <a:gd name="connsiteX62" fmla="*/ 1171 w 10000"/>
                <a:gd name="connsiteY62" fmla="*/ 9633 h 10000"/>
                <a:gd name="connsiteX63" fmla="*/ 873 w 10000"/>
                <a:gd name="connsiteY63" fmla="*/ 9533 h 10000"/>
                <a:gd name="connsiteX64" fmla="*/ 575 w 10000"/>
                <a:gd name="connsiteY64" fmla="*/ 9416 h 10000"/>
                <a:gd name="connsiteX65" fmla="*/ 278 w 10000"/>
                <a:gd name="connsiteY65" fmla="*/ 9282 h 10000"/>
                <a:gd name="connsiteX66" fmla="*/ 0 w 10000"/>
                <a:gd name="connsiteY66" fmla="*/ 913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0000" h="10000">
                  <a:moveTo>
                    <a:pt x="0" y="9132"/>
                  </a:moveTo>
                  <a:cubicBezTo>
                    <a:pt x="-59" y="9118"/>
                    <a:pt x="7182" y="-52"/>
                    <a:pt x="7221" y="0"/>
                  </a:cubicBezTo>
                  <a:lnTo>
                    <a:pt x="7401" y="85"/>
                  </a:lnTo>
                  <a:lnTo>
                    <a:pt x="7659" y="252"/>
                  </a:lnTo>
                  <a:lnTo>
                    <a:pt x="7897" y="436"/>
                  </a:lnTo>
                  <a:lnTo>
                    <a:pt x="8135" y="619"/>
                  </a:lnTo>
                  <a:lnTo>
                    <a:pt x="8353" y="802"/>
                  </a:lnTo>
                  <a:lnTo>
                    <a:pt x="8571" y="1003"/>
                  </a:lnTo>
                  <a:lnTo>
                    <a:pt x="8770" y="1220"/>
                  </a:lnTo>
                  <a:lnTo>
                    <a:pt x="8948" y="1437"/>
                  </a:lnTo>
                  <a:lnTo>
                    <a:pt x="9107" y="1654"/>
                  </a:lnTo>
                  <a:lnTo>
                    <a:pt x="9266" y="1887"/>
                  </a:lnTo>
                  <a:cubicBezTo>
                    <a:pt x="9312" y="1965"/>
                    <a:pt x="9359" y="2043"/>
                    <a:pt x="9405" y="2121"/>
                  </a:cubicBezTo>
                  <a:cubicBezTo>
                    <a:pt x="9445" y="2199"/>
                    <a:pt x="9484" y="2277"/>
                    <a:pt x="9524" y="2355"/>
                  </a:cubicBezTo>
                  <a:cubicBezTo>
                    <a:pt x="9564" y="2438"/>
                    <a:pt x="9603" y="2522"/>
                    <a:pt x="9643" y="2605"/>
                  </a:cubicBezTo>
                  <a:cubicBezTo>
                    <a:pt x="9676" y="2689"/>
                    <a:pt x="9709" y="2772"/>
                    <a:pt x="9742" y="2856"/>
                  </a:cubicBezTo>
                  <a:cubicBezTo>
                    <a:pt x="9768" y="2939"/>
                    <a:pt x="9795" y="3023"/>
                    <a:pt x="9821" y="3106"/>
                  </a:cubicBezTo>
                  <a:cubicBezTo>
                    <a:pt x="9841" y="3190"/>
                    <a:pt x="9861" y="3273"/>
                    <a:pt x="9881" y="3357"/>
                  </a:cubicBezTo>
                  <a:cubicBezTo>
                    <a:pt x="9901" y="3440"/>
                    <a:pt x="9920" y="3523"/>
                    <a:pt x="9940" y="3606"/>
                  </a:cubicBezTo>
                  <a:cubicBezTo>
                    <a:pt x="9953" y="3696"/>
                    <a:pt x="9967" y="3785"/>
                    <a:pt x="9980" y="3874"/>
                  </a:cubicBezTo>
                  <a:cubicBezTo>
                    <a:pt x="9987" y="3963"/>
                    <a:pt x="9993" y="4052"/>
                    <a:pt x="10000" y="4141"/>
                  </a:cubicBezTo>
                  <a:lnTo>
                    <a:pt x="10000" y="4392"/>
                  </a:lnTo>
                  <a:lnTo>
                    <a:pt x="10000" y="4658"/>
                  </a:lnTo>
                  <a:cubicBezTo>
                    <a:pt x="9993" y="4748"/>
                    <a:pt x="9987" y="4836"/>
                    <a:pt x="9980" y="4926"/>
                  </a:cubicBezTo>
                  <a:cubicBezTo>
                    <a:pt x="9967" y="5015"/>
                    <a:pt x="9953" y="5104"/>
                    <a:pt x="9940" y="5193"/>
                  </a:cubicBezTo>
                  <a:cubicBezTo>
                    <a:pt x="9927" y="5281"/>
                    <a:pt x="9914" y="5371"/>
                    <a:pt x="9901" y="5459"/>
                  </a:cubicBezTo>
                  <a:cubicBezTo>
                    <a:pt x="9881" y="5543"/>
                    <a:pt x="9861" y="5626"/>
                    <a:pt x="9841" y="5710"/>
                  </a:cubicBezTo>
                  <a:cubicBezTo>
                    <a:pt x="9815" y="5799"/>
                    <a:pt x="9788" y="5888"/>
                    <a:pt x="9762" y="5977"/>
                  </a:cubicBezTo>
                  <a:cubicBezTo>
                    <a:pt x="9729" y="6060"/>
                    <a:pt x="9696" y="6144"/>
                    <a:pt x="9663" y="6227"/>
                  </a:cubicBezTo>
                  <a:cubicBezTo>
                    <a:pt x="9623" y="6316"/>
                    <a:pt x="9584" y="6406"/>
                    <a:pt x="9544" y="6494"/>
                  </a:cubicBezTo>
                  <a:lnTo>
                    <a:pt x="9425" y="6745"/>
                  </a:lnTo>
                  <a:lnTo>
                    <a:pt x="9286" y="6995"/>
                  </a:lnTo>
                  <a:lnTo>
                    <a:pt x="9127" y="7229"/>
                  </a:lnTo>
                  <a:lnTo>
                    <a:pt x="8948" y="7480"/>
                  </a:lnTo>
                  <a:lnTo>
                    <a:pt x="8948" y="7480"/>
                  </a:lnTo>
                  <a:cubicBezTo>
                    <a:pt x="8889" y="7558"/>
                    <a:pt x="8829" y="7635"/>
                    <a:pt x="8770" y="7713"/>
                  </a:cubicBezTo>
                  <a:cubicBezTo>
                    <a:pt x="8704" y="7786"/>
                    <a:pt x="8637" y="7858"/>
                    <a:pt x="8571" y="7931"/>
                  </a:cubicBezTo>
                  <a:lnTo>
                    <a:pt x="8353" y="8147"/>
                  </a:lnTo>
                  <a:lnTo>
                    <a:pt x="8135" y="8347"/>
                  </a:lnTo>
                  <a:lnTo>
                    <a:pt x="7917" y="8531"/>
                  </a:lnTo>
                  <a:lnTo>
                    <a:pt x="7679" y="8715"/>
                  </a:lnTo>
                  <a:lnTo>
                    <a:pt x="7421" y="8882"/>
                  </a:lnTo>
                  <a:lnTo>
                    <a:pt x="7163" y="9032"/>
                  </a:lnTo>
                  <a:lnTo>
                    <a:pt x="6905" y="9182"/>
                  </a:lnTo>
                  <a:lnTo>
                    <a:pt x="6627" y="9316"/>
                  </a:lnTo>
                  <a:lnTo>
                    <a:pt x="6349" y="9432"/>
                  </a:lnTo>
                  <a:lnTo>
                    <a:pt x="6071" y="9549"/>
                  </a:lnTo>
                  <a:lnTo>
                    <a:pt x="5774" y="9650"/>
                  </a:lnTo>
                  <a:lnTo>
                    <a:pt x="5496" y="9733"/>
                  </a:lnTo>
                  <a:lnTo>
                    <a:pt x="5198" y="9800"/>
                  </a:lnTo>
                  <a:lnTo>
                    <a:pt x="4881" y="9866"/>
                  </a:lnTo>
                  <a:lnTo>
                    <a:pt x="4583" y="9916"/>
                  </a:lnTo>
                  <a:lnTo>
                    <a:pt x="4266" y="9950"/>
                  </a:lnTo>
                  <a:lnTo>
                    <a:pt x="3968" y="9983"/>
                  </a:lnTo>
                  <a:lnTo>
                    <a:pt x="3651" y="10000"/>
                  </a:lnTo>
                  <a:lnTo>
                    <a:pt x="3333" y="10000"/>
                  </a:lnTo>
                  <a:lnTo>
                    <a:pt x="3036" y="9983"/>
                  </a:lnTo>
                  <a:lnTo>
                    <a:pt x="2718" y="9950"/>
                  </a:lnTo>
                  <a:lnTo>
                    <a:pt x="2401" y="9916"/>
                  </a:lnTo>
                  <a:lnTo>
                    <a:pt x="2083" y="9866"/>
                  </a:lnTo>
                  <a:lnTo>
                    <a:pt x="1786" y="9800"/>
                  </a:lnTo>
                  <a:lnTo>
                    <a:pt x="1468" y="9733"/>
                  </a:lnTo>
                  <a:lnTo>
                    <a:pt x="1171" y="9633"/>
                  </a:lnTo>
                  <a:lnTo>
                    <a:pt x="873" y="9533"/>
                  </a:lnTo>
                  <a:lnTo>
                    <a:pt x="575" y="9416"/>
                  </a:lnTo>
                  <a:lnTo>
                    <a:pt x="278" y="9282"/>
                  </a:lnTo>
                  <a:lnTo>
                    <a:pt x="0" y="9132"/>
                  </a:lnTo>
                  <a:close/>
                </a:path>
              </a:pathLst>
            </a:custGeom>
            <a:solidFill>
              <a:srgbClr val="F79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360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61">
              <a:extLst>
                <a:ext uri="{FF2B5EF4-FFF2-40B4-BE49-F238E27FC236}">
                  <a16:creationId xmlns:a16="http://schemas.microsoft.com/office/drawing/2014/main" id="{6A33E946-0B9A-4DC8-9757-0F580D3D5644}"/>
                </a:ext>
              </a:extLst>
            </p:cNvPr>
            <p:cNvSpPr>
              <a:spLocks/>
            </p:cNvSpPr>
            <p:nvPr userDrawn="1"/>
          </p:nvSpPr>
          <p:spPr bwMode="ltGray">
            <a:xfrm flipH="1">
              <a:off x="5730875" y="972344"/>
              <a:ext cx="654050" cy="647700"/>
            </a:xfrm>
            <a:custGeom>
              <a:avLst/>
              <a:gdLst>
                <a:gd name="T0" fmla="*/ 412 w 412"/>
                <a:gd name="T1" fmla="*/ 336 h 408"/>
                <a:gd name="T2" fmla="*/ 412 w 412"/>
                <a:gd name="T3" fmla="*/ 336 h 408"/>
                <a:gd name="T4" fmla="*/ 394 w 412"/>
                <a:gd name="T5" fmla="*/ 352 h 408"/>
                <a:gd name="T6" fmla="*/ 374 w 412"/>
                <a:gd name="T7" fmla="*/ 368 h 408"/>
                <a:gd name="T8" fmla="*/ 354 w 412"/>
                <a:gd name="T9" fmla="*/ 380 h 408"/>
                <a:gd name="T10" fmla="*/ 334 w 412"/>
                <a:gd name="T11" fmla="*/ 390 h 408"/>
                <a:gd name="T12" fmla="*/ 312 w 412"/>
                <a:gd name="T13" fmla="*/ 398 h 408"/>
                <a:gd name="T14" fmla="*/ 288 w 412"/>
                <a:gd name="T15" fmla="*/ 404 h 408"/>
                <a:gd name="T16" fmla="*/ 266 w 412"/>
                <a:gd name="T17" fmla="*/ 406 h 408"/>
                <a:gd name="T18" fmla="*/ 244 w 412"/>
                <a:gd name="T19" fmla="*/ 408 h 408"/>
                <a:gd name="T20" fmla="*/ 220 w 412"/>
                <a:gd name="T21" fmla="*/ 408 h 408"/>
                <a:gd name="T22" fmla="*/ 198 w 412"/>
                <a:gd name="T23" fmla="*/ 404 h 408"/>
                <a:gd name="T24" fmla="*/ 174 w 412"/>
                <a:gd name="T25" fmla="*/ 400 h 408"/>
                <a:gd name="T26" fmla="*/ 152 w 412"/>
                <a:gd name="T27" fmla="*/ 392 h 408"/>
                <a:gd name="T28" fmla="*/ 132 w 412"/>
                <a:gd name="T29" fmla="*/ 382 h 408"/>
                <a:gd name="T30" fmla="*/ 110 w 412"/>
                <a:gd name="T31" fmla="*/ 370 h 408"/>
                <a:gd name="T32" fmla="*/ 92 w 412"/>
                <a:gd name="T33" fmla="*/ 356 h 408"/>
                <a:gd name="T34" fmla="*/ 72 w 412"/>
                <a:gd name="T35" fmla="*/ 340 h 408"/>
                <a:gd name="T36" fmla="*/ 72 w 412"/>
                <a:gd name="T37" fmla="*/ 340 h 408"/>
                <a:gd name="T38" fmla="*/ 56 w 412"/>
                <a:gd name="T39" fmla="*/ 322 h 408"/>
                <a:gd name="T40" fmla="*/ 42 w 412"/>
                <a:gd name="T41" fmla="*/ 302 h 408"/>
                <a:gd name="T42" fmla="*/ 30 w 412"/>
                <a:gd name="T43" fmla="*/ 282 h 408"/>
                <a:gd name="T44" fmla="*/ 20 w 412"/>
                <a:gd name="T45" fmla="*/ 262 h 408"/>
                <a:gd name="T46" fmla="*/ 12 w 412"/>
                <a:gd name="T47" fmla="*/ 240 h 408"/>
                <a:gd name="T48" fmla="*/ 6 w 412"/>
                <a:gd name="T49" fmla="*/ 218 h 408"/>
                <a:gd name="T50" fmla="*/ 2 w 412"/>
                <a:gd name="T51" fmla="*/ 194 h 408"/>
                <a:gd name="T52" fmla="*/ 0 w 412"/>
                <a:gd name="T53" fmla="*/ 172 h 408"/>
                <a:gd name="T54" fmla="*/ 2 w 412"/>
                <a:gd name="T55" fmla="*/ 148 h 408"/>
                <a:gd name="T56" fmla="*/ 4 w 412"/>
                <a:gd name="T57" fmla="*/ 126 h 408"/>
                <a:gd name="T58" fmla="*/ 10 w 412"/>
                <a:gd name="T59" fmla="*/ 104 h 408"/>
                <a:gd name="T60" fmla="*/ 18 w 412"/>
                <a:gd name="T61" fmla="*/ 80 h 408"/>
                <a:gd name="T62" fmla="*/ 26 w 412"/>
                <a:gd name="T63" fmla="*/ 60 h 408"/>
                <a:gd name="T64" fmla="*/ 38 w 412"/>
                <a:gd name="T65" fmla="*/ 40 h 408"/>
                <a:gd name="T66" fmla="*/ 52 w 412"/>
                <a:gd name="T67" fmla="*/ 20 h 408"/>
                <a:gd name="T68" fmla="*/ 68 w 412"/>
                <a:gd name="T69" fmla="*/ 2 h 408"/>
                <a:gd name="T70" fmla="*/ 70 w 412"/>
                <a:gd name="T71" fmla="*/ 0 h 408"/>
                <a:gd name="T72" fmla="*/ 412 w 412"/>
                <a:gd name="T73" fmla="*/ 33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2" h="408">
                  <a:moveTo>
                    <a:pt x="412" y="336"/>
                  </a:moveTo>
                  <a:lnTo>
                    <a:pt x="412" y="336"/>
                  </a:lnTo>
                  <a:lnTo>
                    <a:pt x="394" y="352"/>
                  </a:lnTo>
                  <a:lnTo>
                    <a:pt x="374" y="368"/>
                  </a:lnTo>
                  <a:lnTo>
                    <a:pt x="354" y="380"/>
                  </a:lnTo>
                  <a:lnTo>
                    <a:pt x="334" y="390"/>
                  </a:lnTo>
                  <a:lnTo>
                    <a:pt x="312" y="398"/>
                  </a:lnTo>
                  <a:lnTo>
                    <a:pt x="288" y="404"/>
                  </a:lnTo>
                  <a:lnTo>
                    <a:pt x="266" y="406"/>
                  </a:lnTo>
                  <a:lnTo>
                    <a:pt x="244" y="408"/>
                  </a:lnTo>
                  <a:lnTo>
                    <a:pt x="220" y="408"/>
                  </a:lnTo>
                  <a:lnTo>
                    <a:pt x="198" y="404"/>
                  </a:lnTo>
                  <a:lnTo>
                    <a:pt x="174" y="400"/>
                  </a:lnTo>
                  <a:lnTo>
                    <a:pt x="152" y="392"/>
                  </a:lnTo>
                  <a:lnTo>
                    <a:pt x="132" y="382"/>
                  </a:lnTo>
                  <a:lnTo>
                    <a:pt x="110" y="370"/>
                  </a:lnTo>
                  <a:lnTo>
                    <a:pt x="92" y="356"/>
                  </a:lnTo>
                  <a:lnTo>
                    <a:pt x="72" y="340"/>
                  </a:lnTo>
                  <a:lnTo>
                    <a:pt x="72" y="340"/>
                  </a:lnTo>
                  <a:lnTo>
                    <a:pt x="56" y="322"/>
                  </a:lnTo>
                  <a:lnTo>
                    <a:pt x="42" y="302"/>
                  </a:lnTo>
                  <a:lnTo>
                    <a:pt x="30" y="282"/>
                  </a:lnTo>
                  <a:lnTo>
                    <a:pt x="20" y="262"/>
                  </a:lnTo>
                  <a:lnTo>
                    <a:pt x="12" y="240"/>
                  </a:lnTo>
                  <a:lnTo>
                    <a:pt x="6" y="218"/>
                  </a:lnTo>
                  <a:lnTo>
                    <a:pt x="2" y="194"/>
                  </a:lnTo>
                  <a:lnTo>
                    <a:pt x="0" y="172"/>
                  </a:lnTo>
                  <a:lnTo>
                    <a:pt x="2" y="148"/>
                  </a:lnTo>
                  <a:lnTo>
                    <a:pt x="4" y="126"/>
                  </a:lnTo>
                  <a:lnTo>
                    <a:pt x="10" y="104"/>
                  </a:lnTo>
                  <a:lnTo>
                    <a:pt x="18" y="80"/>
                  </a:lnTo>
                  <a:lnTo>
                    <a:pt x="26" y="60"/>
                  </a:lnTo>
                  <a:lnTo>
                    <a:pt x="38" y="40"/>
                  </a:lnTo>
                  <a:lnTo>
                    <a:pt x="52" y="20"/>
                  </a:lnTo>
                  <a:lnTo>
                    <a:pt x="68" y="2"/>
                  </a:lnTo>
                  <a:lnTo>
                    <a:pt x="70" y="0"/>
                  </a:lnTo>
                  <a:lnTo>
                    <a:pt x="412" y="336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360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500" b="0" i="0" u="none" strike="noStrike" kern="0" cap="none" spc="0" normalizeH="0" baseline="0" noProof="0" dirty="0">
                <a:ln>
                  <a:noFill/>
                </a:ln>
                <a:solidFill>
                  <a:srgbClr val="222223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Title 19">
            <a:extLst>
              <a:ext uri="{FF2B5EF4-FFF2-40B4-BE49-F238E27FC236}">
                <a16:creationId xmlns:a16="http://schemas.microsoft.com/office/drawing/2014/main" id="{7C3DFE35-D04F-45C4-9D97-0BFD73DB6307}"/>
              </a:ext>
            </a:extLst>
          </p:cNvPr>
          <p:cNvSpPr txBox="1">
            <a:spLocks/>
          </p:cNvSpPr>
          <p:nvPr/>
        </p:nvSpPr>
        <p:spPr>
          <a:xfrm>
            <a:off x="5646979" y="683348"/>
            <a:ext cx="6266440" cy="930876"/>
          </a:xfrm>
          <a:prstGeom prst="rect">
            <a:avLst/>
          </a:prstGeom>
        </p:spPr>
        <p:txBody>
          <a:bodyPr lIns="83174" tIns="41587" rIns="83174" bIns="41587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TV Viewership in KSA</a:t>
            </a:r>
            <a:b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Ramadan</a:t>
            </a:r>
          </a:p>
        </p:txBody>
      </p:sp>
      <p:sp>
        <p:nvSpPr>
          <p:cNvPr id="28" name="Subtitle 4">
            <a:extLst>
              <a:ext uri="{FF2B5EF4-FFF2-40B4-BE49-F238E27FC236}">
                <a16:creationId xmlns:a16="http://schemas.microsoft.com/office/drawing/2014/main" id="{1CE6BBFD-65A8-4AD0-80F5-4539BD5BB7D4}"/>
              </a:ext>
            </a:extLst>
          </p:cNvPr>
          <p:cNvSpPr txBox="1">
            <a:spLocks/>
          </p:cNvSpPr>
          <p:nvPr/>
        </p:nvSpPr>
        <p:spPr>
          <a:xfrm>
            <a:off x="6096000" y="1669620"/>
            <a:ext cx="5437249" cy="533063"/>
          </a:xfrm>
          <a:prstGeom prst="rect">
            <a:avLst/>
          </a:prstGeom>
        </p:spPr>
        <p:txBody>
          <a:bodyPr lIns="83174" tIns="41587" rIns="83174" bIns="41587" anchor="ctr"/>
          <a:lstStyle>
            <a:lvl1pPr marL="0" indent="0" algn="l" defTabSz="1347204" rtl="0" eaLnBrk="1" latinLnBrk="0" hangingPunct="1">
              <a:lnSpc>
                <a:spcPct val="90000"/>
              </a:lnSpc>
              <a:spcBef>
                <a:spcPts val="2379"/>
              </a:spcBef>
              <a:buFont typeface="Arial" panose="020B0604020202020204" pitchFamily="34" charset="0"/>
              <a:buNone/>
              <a:defRPr sz="2379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22" indent="0" algn="l" defTabSz="1347204" rtl="0" eaLnBrk="1" latinLnBrk="0" hangingPunct="1">
              <a:lnSpc>
                <a:spcPct val="100000"/>
              </a:lnSpc>
              <a:spcBef>
                <a:spcPts val="595"/>
              </a:spcBef>
              <a:spcAft>
                <a:spcPts val="595"/>
              </a:spcAft>
              <a:buFont typeface="Arial" panose="020B0604020202020204" pitchFamily="34" charset="0"/>
              <a:buNone/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276" indent="-272276" algn="l" defTabSz="1347204" rtl="0" eaLnBrk="1" latinLnBrk="0" hangingPunct="1">
              <a:lnSpc>
                <a:spcPct val="100000"/>
              </a:lnSpc>
              <a:spcBef>
                <a:spcPts val="595"/>
              </a:spcBef>
              <a:spcAft>
                <a:spcPts val="595"/>
              </a:spcAft>
              <a:buFont typeface="Arial" panose="020B0604020202020204" pitchFamily="34" charset="0"/>
              <a:buChar char="•"/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9539" indent="-278572" algn="l" defTabSz="1347204" rtl="0" eaLnBrk="1" latinLnBrk="0" hangingPunct="1">
              <a:lnSpc>
                <a:spcPct val="95000"/>
              </a:lnSpc>
              <a:spcBef>
                <a:spcPts val="595"/>
              </a:spcBef>
              <a:spcAft>
                <a:spcPts val="595"/>
              </a:spcAft>
              <a:buFont typeface="Arial" panose="020B0604020202020204" pitchFamily="34" charset="0"/>
              <a:buChar char="–"/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4502" indent="-256538" algn="l" defTabSz="1347204" rtl="0" eaLnBrk="1" latinLnBrk="0" hangingPunct="1">
              <a:lnSpc>
                <a:spcPct val="90000"/>
              </a:lnSpc>
              <a:spcBef>
                <a:spcPts val="595"/>
              </a:spcBef>
              <a:spcAft>
                <a:spcPts val="595"/>
              </a:spcAft>
              <a:buFont typeface="Arial" panose="020B0604020202020204" pitchFamily="34" charset="0"/>
              <a:buChar char="•"/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04809" indent="-336800" algn="l" defTabSz="13472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78411" indent="-336800" algn="l" defTabSz="13472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52013" indent="-336800" algn="l" defTabSz="13472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25615" indent="-336800" algn="l" defTabSz="13472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47204" rtl="0" eaLnBrk="1" fontAlgn="auto" latinLnBrk="0" hangingPunct="1">
              <a:lnSpc>
                <a:spcPct val="90000"/>
              </a:lnSpc>
              <a:spcBef>
                <a:spcPts val="237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379" b="0" i="0" u="none" strike="noStrike" kern="1200" cap="all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TLM KSA Ramadan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9153D6BB-2BDD-4A3A-8C22-2A233DDA10E3}"/>
              </a:ext>
            </a:extLst>
          </p:cNvPr>
          <p:cNvSpPr txBox="1">
            <a:spLocks/>
          </p:cNvSpPr>
          <p:nvPr/>
        </p:nvSpPr>
        <p:spPr>
          <a:xfrm>
            <a:off x="5977087" y="249608"/>
            <a:ext cx="5437249" cy="587726"/>
          </a:xfrm>
          <a:prstGeom prst="rect">
            <a:avLst/>
          </a:prstGeom>
        </p:spPr>
        <p:txBody>
          <a:bodyPr lIns="83174" tIns="41587" rIns="83174" bIns="41587"/>
          <a:lstStyle>
            <a:lvl1pPr marL="0" indent="0" algn="l" defTabSz="1347204" rtl="0" eaLnBrk="1" latinLnBrk="0" hangingPunct="1">
              <a:lnSpc>
                <a:spcPct val="90000"/>
              </a:lnSpc>
              <a:spcBef>
                <a:spcPts val="2379"/>
              </a:spcBef>
              <a:buFont typeface="Arial" panose="020B0604020202020204" pitchFamily="34" charset="0"/>
              <a:buNone/>
              <a:defRPr sz="2379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22" indent="0" algn="l" defTabSz="1347204" rtl="0" eaLnBrk="1" latinLnBrk="0" hangingPunct="1">
              <a:lnSpc>
                <a:spcPct val="100000"/>
              </a:lnSpc>
              <a:spcBef>
                <a:spcPts val="595"/>
              </a:spcBef>
              <a:spcAft>
                <a:spcPts val="595"/>
              </a:spcAft>
              <a:buFont typeface="Arial" panose="020B0604020202020204" pitchFamily="34" charset="0"/>
              <a:buNone/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276" indent="-272276" algn="l" defTabSz="1347204" rtl="0" eaLnBrk="1" latinLnBrk="0" hangingPunct="1">
              <a:lnSpc>
                <a:spcPct val="100000"/>
              </a:lnSpc>
              <a:spcBef>
                <a:spcPts val="595"/>
              </a:spcBef>
              <a:spcAft>
                <a:spcPts val="595"/>
              </a:spcAft>
              <a:buFont typeface="Arial" panose="020B0604020202020204" pitchFamily="34" charset="0"/>
              <a:buChar char="•"/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9539" indent="-278572" algn="l" defTabSz="1347204" rtl="0" eaLnBrk="1" latinLnBrk="0" hangingPunct="1">
              <a:lnSpc>
                <a:spcPct val="95000"/>
              </a:lnSpc>
              <a:spcBef>
                <a:spcPts val="595"/>
              </a:spcBef>
              <a:spcAft>
                <a:spcPts val="595"/>
              </a:spcAft>
              <a:buFont typeface="Arial" panose="020B0604020202020204" pitchFamily="34" charset="0"/>
              <a:buChar char="–"/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84502" indent="-256538" algn="l" defTabSz="1347204" rtl="0" eaLnBrk="1" latinLnBrk="0" hangingPunct="1">
              <a:lnSpc>
                <a:spcPct val="90000"/>
              </a:lnSpc>
              <a:spcBef>
                <a:spcPts val="595"/>
              </a:spcBef>
              <a:spcAft>
                <a:spcPts val="595"/>
              </a:spcAft>
              <a:buFont typeface="Arial" panose="020B0604020202020204" pitchFamily="34" charset="0"/>
              <a:buChar char="•"/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04809" indent="-336800" algn="l" defTabSz="13472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78411" indent="-336800" algn="l" defTabSz="13472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52013" indent="-336800" algn="l" defTabSz="13472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25615" indent="-336800" algn="l" defTabSz="134720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47204" rtl="0" eaLnBrk="1" fontAlgn="auto" latinLnBrk="0" hangingPunct="1">
              <a:lnSpc>
                <a:spcPct val="90000"/>
              </a:lnSpc>
              <a:spcBef>
                <a:spcPts val="237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379" b="0" i="0" u="none" strike="noStrike" kern="1200" cap="all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Television Audience Measurement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9D1F21-0D28-4623-A84D-5FB70C2D2D2A}"/>
              </a:ext>
            </a:extLst>
          </p:cNvPr>
          <p:cNvSpPr/>
          <p:nvPr/>
        </p:nvSpPr>
        <p:spPr>
          <a:xfrm>
            <a:off x="4179770" y="2648804"/>
            <a:ext cx="801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Each year, a customized research has been conducted through Stat Ipsos analyzing the performance of our channel and measuring our position with other competitors.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E29696-B839-4936-A218-C2C8C5CF7C6E}"/>
              </a:ext>
            </a:extLst>
          </p:cNvPr>
          <p:cNvSpPr/>
          <p:nvPr/>
        </p:nvSpPr>
        <p:spPr>
          <a:xfrm>
            <a:off x="4606555" y="4060408"/>
            <a:ext cx="6164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During the Holy month </a:t>
            </a:r>
            <a:r>
              <a:rPr lang="en-US" sz="2400" i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of Ramadan 2020 in KSA: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B508B10-6F0E-41BC-8C39-8DEF3227240E}"/>
              </a:ext>
            </a:extLst>
          </p:cNvPr>
          <p:cNvSpPr/>
          <p:nvPr/>
        </p:nvSpPr>
        <p:spPr>
          <a:xfrm>
            <a:off x="4606555" y="4761369"/>
            <a:ext cx="70821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Ranked as number 1  among  the Islamic channels.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Ranked as number 10  among  the Entertainment, Sport and Social channels</a:t>
            </a:r>
          </a:p>
        </p:txBody>
      </p:sp>
    </p:spTree>
    <p:extLst>
      <p:ext uri="{BB962C8B-B14F-4D97-AF65-F5344CB8AC3E}">
        <p14:creationId xmlns:p14="http://schemas.microsoft.com/office/powerpoint/2010/main" val="410824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Top Corners Rounded 37">
            <a:extLst>
              <a:ext uri="{FF2B5EF4-FFF2-40B4-BE49-F238E27FC236}">
                <a16:creationId xmlns:a16="http://schemas.microsoft.com/office/drawing/2014/main" id="{8E81ADA7-219C-4579-A1F0-23A26D8F6590}"/>
              </a:ext>
            </a:extLst>
          </p:cNvPr>
          <p:cNvSpPr/>
          <p:nvPr/>
        </p:nvSpPr>
        <p:spPr>
          <a:xfrm>
            <a:off x="4161997" y="3991341"/>
            <a:ext cx="3859082" cy="2349373"/>
          </a:xfrm>
          <a:prstGeom prst="round2SameRect">
            <a:avLst>
              <a:gd name="adj1" fmla="val 4190"/>
              <a:gd name="adj2" fmla="val 2604"/>
            </a:avLst>
          </a:prstGeom>
          <a:gradFill>
            <a:gsLst>
              <a:gs pos="0">
                <a:srgbClr val="3769C3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: Top Corners Rounded 36">
            <a:extLst>
              <a:ext uri="{FF2B5EF4-FFF2-40B4-BE49-F238E27FC236}">
                <a16:creationId xmlns:a16="http://schemas.microsoft.com/office/drawing/2014/main" id="{7E2ADEBD-3394-481A-A7FC-F95BA9174E5F}"/>
              </a:ext>
            </a:extLst>
          </p:cNvPr>
          <p:cNvSpPr/>
          <p:nvPr/>
        </p:nvSpPr>
        <p:spPr>
          <a:xfrm>
            <a:off x="70410" y="4013111"/>
            <a:ext cx="3859082" cy="2349373"/>
          </a:xfrm>
          <a:prstGeom prst="round2SameRect">
            <a:avLst>
              <a:gd name="adj1" fmla="val 4190"/>
              <a:gd name="adj2" fmla="val 2604"/>
            </a:avLst>
          </a:prstGeom>
          <a:gradFill>
            <a:gsLst>
              <a:gs pos="0">
                <a:srgbClr val="3769C3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69B451E0-80F8-4B14-905C-9681D81F0A9E}"/>
              </a:ext>
            </a:extLst>
          </p:cNvPr>
          <p:cNvSpPr/>
          <p:nvPr/>
        </p:nvSpPr>
        <p:spPr>
          <a:xfrm>
            <a:off x="4150276" y="1182033"/>
            <a:ext cx="3859082" cy="2349373"/>
          </a:xfrm>
          <a:prstGeom prst="round2SameRect">
            <a:avLst>
              <a:gd name="adj1" fmla="val 4190"/>
              <a:gd name="adj2" fmla="val 2604"/>
            </a:avLst>
          </a:prstGeom>
          <a:gradFill>
            <a:gsLst>
              <a:gs pos="0">
                <a:srgbClr val="3769C3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: Top Corners Rounded 27">
            <a:extLst>
              <a:ext uri="{FF2B5EF4-FFF2-40B4-BE49-F238E27FC236}">
                <a16:creationId xmlns:a16="http://schemas.microsoft.com/office/drawing/2014/main" id="{8E317035-821C-4B23-99A4-E287FB4C014B}"/>
              </a:ext>
            </a:extLst>
          </p:cNvPr>
          <p:cNvSpPr/>
          <p:nvPr/>
        </p:nvSpPr>
        <p:spPr>
          <a:xfrm>
            <a:off x="54083" y="1182034"/>
            <a:ext cx="3859082" cy="2349373"/>
          </a:xfrm>
          <a:prstGeom prst="round2SameRect">
            <a:avLst>
              <a:gd name="adj1" fmla="val 4190"/>
              <a:gd name="adj2" fmla="val 2604"/>
            </a:avLst>
          </a:prstGeom>
          <a:gradFill>
            <a:gsLst>
              <a:gs pos="0">
                <a:srgbClr val="3769C3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343A2326-7A44-421E-8E4B-9AEB0FCAA4FC}"/>
              </a:ext>
            </a:extLst>
          </p:cNvPr>
          <p:cNvSpPr/>
          <p:nvPr/>
        </p:nvSpPr>
        <p:spPr>
          <a:xfrm>
            <a:off x="8253584" y="4002225"/>
            <a:ext cx="3859082" cy="2349373"/>
          </a:xfrm>
          <a:prstGeom prst="round2SameRect">
            <a:avLst>
              <a:gd name="adj1" fmla="val 4190"/>
              <a:gd name="adj2" fmla="val 2604"/>
            </a:avLst>
          </a:prstGeom>
          <a:gradFill>
            <a:gsLst>
              <a:gs pos="0">
                <a:srgbClr val="3769C3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id="{BFC58D2A-462A-418E-A5EB-391F7AEA0971}"/>
              </a:ext>
            </a:extLst>
          </p:cNvPr>
          <p:cNvSpPr/>
          <p:nvPr/>
        </p:nvSpPr>
        <p:spPr>
          <a:xfrm>
            <a:off x="8264069" y="1125700"/>
            <a:ext cx="3859082" cy="2349373"/>
          </a:xfrm>
          <a:prstGeom prst="round2SameRect">
            <a:avLst>
              <a:gd name="adj1" fmla="val 4190"/>
              <a:gd name="adj2" fmla="val 2604"/>
            </a:avLst>
          </a:prstGeom>
          <a:gradFill>
            <a:gsLst>
              <a:gs pos="0">
                <a:srgbClr val="3769C3"/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  <a:effectLst>
            <a:outerShdw blurRad="25400" dist="12700" dir="27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A8356F7-2AB1-442F-B3ED-5BD085534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019703"/>
              </p:ext>
            </p:extLst>
          </p:nvPr>
        </p:nvGraphicFramePr>
        <p:xfrm>
          <a:off x="62078" y="1287801"/>
          <a:ext cx="3851087" cy="220629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96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Station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 Audience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MBC 1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63.27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ROTANA KHALEEJIAH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22.51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MBC DRAMA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22.12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SAUDI TV 1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18.81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AL ARABIYA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13.36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DUBAI AL OULA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12.14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ABU DHABI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11.37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ZEE ALWAN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7.39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IQRAA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7.37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LBC SAT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6.39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189C33F-956D-4473-8C0B-78A2D0707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071887"/>
              </p:ext>
            </p:extLst>
          </p:nvPr>
        </p:nvGraphicFramePr>
        <p:xfrm>
          <a:off x="4145669" y="1249170"/>
          <a:ext cx="3810955" cy="224492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916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4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Station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Audience</a:t>
                      </a: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MBC 1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61.7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ROTANA KHALEEJIAH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23.7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MBC DRAMA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23.3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SAUDI TV 1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18.1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ABU DHABI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14.5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1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DUBAI AL OULA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14.4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AL ARABIYA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12.9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ZEE ALWAN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4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IQRAA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8.7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1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LBC SAT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FEEC60-4B64-46C0-8D85-854601C69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48840"/>
              </p:ext>
            </p:extLst>
          </p:nvPr>
        </p:nvGraphicFramePr>
        <p:xfrm>
          <a:off x="8264069" y="1125736"/>
          <a:ext cx="3859082" cy="232759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965008">
                  <a:extLst>
                    <a:ext uri="{9D8B030D-6E8A-4147-A177-3AD203B41FA5}">
                      <a16:colId xmlns:a16="http://schemas.microsoft.com/office/drawing/2014/main" val="3296434633"/>
                    </a:ext>
                  </a:extLst>
                </a:gridCol>
                <a:gridCol w="2135438">
                  <a:extLst>
                    <a:ext uri="{9D8B030D-6E8A-4147-A177-3AD203B41FA5}">
                      <a16:colId xmlns:a16="http://schemas.microsoft.com/office/drawing/2014/main" val="3846857643"/>
                    </a:ext>
                  </a:extLst>
                </a:gridCol>
                <a:gridCol w="758636">
                  <a:extLst>
                    <a:ext uri="{9D8B030D-6E8A-4147-A177-3AD203B41FA5}">
                      <a16:colId xmlns:a16="http://schemas.microsoft.com/office/drawing/2014/main" val="968967623"/>
                    </a:ext>
                  </a:extLst>
                </a:gridCol>
              </a:tblGrid>
              <a:tr h="220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Station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 Audience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478553"/>
                  </a:ext>
                </a:extLst>
              </a:tr>
              <a:tr h="210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MBC 1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65.34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306429"/>
                  </a:ext>
                </a:extLst>
              </a:tr>
              <a:tr h="210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ROTANA KHALEEJIAH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24.54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607646"/>
                  </a:ext>
                </a:extLst>
              </a:tr>
              <a:tr h="210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MBC DRAMA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24.13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872140"/>
                  </a:ext>
                </a:extLst>
              </a:tr>
              <a:tr h="210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SAUDI TV 1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23.22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632425"/>
                  </a:ext>
                </a:extLst>
              </a:tr>
              <a:tr h="210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AL ARABIYA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12.1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175751"/>
                  </a:ext>
                </a:extLst>
              </a:tr>
              <a:tr h="210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ABU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  <a:effectLst/>
                        </a:rPr>
                        <a:t> DHABI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11.45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254647"/>
                  </a:ext>
                </a:extLst>
              </a:tr>
              <a:tr h="210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DUBAI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  <a:effectLst/>
                        </a:rPr>
                        <a:t> AL OULA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11.41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419379"/>
                  </a:ext>
                </a:extLst>
              </a:tr>
              <a:tr h="210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ZEE ALWAN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10.94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241712"/>
                  </a:ext>
                </a:extLst>
              </a:tr>
              <a:tr h="210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SAUDI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  <a:effectLst/>
                        </a:rPr>
                        <a:t> AL QURAN AL KARIM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10.06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276779"/>
                  </a:ext>
                </a:extLst>
              </a:tr>
              <a:tr h="210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IQRAA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9.94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335262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D8A65ED-111E-496D-ACCF-01AFC7118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218410"/>
              </p:ext>
            </p:extLst>
          </p:nvPr>
        </p:nvGraphicFramePr>
        <p:xfrm>
          <a:off x="54083" y="4013111"/>
          <a:ext cx="3875408" cy="232760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931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Station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Audience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MBC 1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64.2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SBC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33.1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Saudi</a:t>
                      </a: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effectLst/>
                        </a:rPr>
                        <a:t> TV 1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29.8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ROTANA</a:t>
                      </a: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effectLst/>
                        </a:rPr>
                        <a:t> KHALEEJIAH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24.9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MBC</a:t>
                      </a: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effectLst/>
                        </a:rPr>
                        <a:t> DRAMA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24.8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MBC4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12.6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ZEE</a:t>
                      </a: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effectLst/>
                        </a:rPr>
                        <a:t> ALWAN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10.3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SAUDI</a:t>
                      </a: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effectLst/>
                        </a:rPr>
                        <a:t> AL QURAN AL KARIM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9.6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DUBAI</a:t>
                      </a: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effectLst/>
                        </a:rPr>
                        <a:t> TV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9.6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IQRAA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9.5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F88F251B-F942-4AA0-BB2F-1C611F6F8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00903"/>
              </p:ext>
            </p:extLst>
          </p:nvPr>
        </p:nvGraphicFramePr>
        <p:xfrm>
          <a:off x="4146250" y="4118579"/>
          <a:ext cx="3846751" cy="23642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960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9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3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Station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Audience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MBC 1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65.0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MBC DRAMA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28.0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ROTANA</a:t>
                      </a: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effectLst/>
                        </a:rPr>
                        <a:t> KHALEEJIAH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25.0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SAUDI TV 1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22.0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MBC</a:t>
                      </a:r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effectLst/>
                        </a:rPr>
                        <a:t> 4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17.0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SBC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ABU DHABI TV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9.3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DUBAI TV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8.9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IQRAA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8.3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2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SAUDI AL QURAN AL KARIM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 defTabSz="457200" rtl="0" eaLnBrk="1" fontAlgn="b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</a:rPr>
                        <a:t>7.4</a:t>
                      </a:r>
                      <a:endParaRPr lang="en-US" sz="11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933" marR="16933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72952959-4941-4121-8E45-377B6EB5B415}"/>
              </a:ext>
            </a:extLst>
          </p:cNvPr>
          <p:cNvSpPr/>
          <p:nvPr/>
        </p:nvSpPr>
        <p:spPr>
          <a:xfrm>
            <a:off x="8379791" y="6453015"/>
            <a:ext cx="36606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</a:rPr>
              <a:t>2020: Top viewership among all programs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1837C8-A69B-42C2-B780-DA21BE316713}"/>
              </a:ext>
            </a:extLst>
          </p:cNvPr>
          <p:cNvSpPr/>
          <p:nvPr/>
        </p:nvSpPr>
        <p:spPr>
          <a:xfrm>
            <a:off x="228420" y="3568723"/>
            <a:ext cx="36606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</a:rPr>
              <a:t>2015: Top viewership among all programs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B6EC5D-35F7-40F1-BEE2-E715514DF63D}"/>
              </a:ext>
            </a:extLst>
          </p:cNvPr>
          <p:cNvSpPr/>
          <p:nvPr/>
        </p:nvSpPr>
        <p:spPr>
          <a:xfrm>
            <a:off x="4295942" y="3543340"/>
            <a:ext cx="36606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</a:rPr>
              <a:t>2016: Top viewership among all programs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3DA344-4F72-48EA-B8B1-0A157D5672DA}"/>
              </a:ext>
            </a:extLst>
          </p:cNvPr>
          <p:cNvSpPr/>
          <p:nvPr/>
        </p:nvSpPr>
        <p:spPr>
          <a:xfrm>
            <a:off x="4365004" y="6466900"/>
            <a:ext cx="36606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</a:rPr>
              <a:t>2019: Top viewership among all programs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5246E67-7971-4F73-AB0C-8DBCE6CD28A4}"/>
              </a:ext>
            </a:extLst>
          </p:cNvPr>
          <p:cNvSpPr/>
          <p:nvPr/>
        </p:nvSpPr>
        <p:spPr>
          <a:xfrm>
            <a:off x="244748" y="6466900"/>
            <a:ext cx="36606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</a:rPr>
              <a:t>2018: Top viewership among all programs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8942C21-7945-48C1-8CC7-02FD4F807EB7}"/>
              </a:ext>
            </a:extLst>
          </p:cNvPr>
          <p:cNvSpPr/>
          <p:nvPr/>
        </p:nvSpPr>
        <p:spPr>
          <a:xfrm>
            <a:off x="8355840" y="3549704"/>
            <a:ext cx="36606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</a:rPr>
              <a:t>2017: Top viewership among all programs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D71B25D-7B08-4F21-B4E0-8BAA90E257F8}"/>
              </a:ext>
            </a:extLst>
          </p:cNvPr>
          <p:cNvSpPr/>
          <p:nvPr/>
        </p:nvSpPr>
        <p:spPr>
          <a:xfrm>
            <a:off x="2579292" y="143426"/>
            <a:ext cx="7866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 "/>
                <a:ea typeface="Tahoma" panose="020B0604030504040204" pitchFamily="34" charset="0"/>
                <a:cs typeface="Tahoma" panose="020B0604030504040204" pitchFamily="34" charset="0"/>
              </a:rPr>
              <a:t>Viewership year among all programs since 2015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libri 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6EA2EC-7F79-42AD-8B2F-BD95A90F3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877" y="-8773"/>
            <a:ext cx="1554230" cy="110243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B6C3510-762E-49D9-BC70-F6673A4DD793}"/>
              </a:ext>
            </a:extLst>
          </p:cNvPr>
          <p:cNvSpPr/>
          <p:nvPr/>
        </p:nvSpPr>
        <p:spPr>
          <a:xfrm>
            <a:off x="8301519" y="6168941"/>
            <a:ext cx="3784182" cy="155577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C86DA7EF-944D-415B-9B42-C093E8E13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53656"/>
              </p:ext>
            </p:extLst>
          </p:nvPr>
        </p:nvGraphicFramePr>
        <p:xfrm>
          <a:off x="8334470" y="3989675"/>
          <a:ext cx="3751324" cy="233848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938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8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Station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 Audience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MBC 1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1" marR="9211" marT="9211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68.82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MBC DRAMA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1" marR="9211" marT="9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27.85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ROTANA KHALEEJIAH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1" marR="9211" marT="9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26.62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SAUDI TV 1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1" marR="9211" marT="9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22.62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SBC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1" marR="9211" marT="9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16.33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ABU DHABI TV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1" marR="9211" marT="9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THIKRAYAT TV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1" marR="9211" marT="9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15.64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</a:rPr>
                        <a:t>AL ARABIYA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1" marR="9211" marT="9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DUBAI TV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1" marR="9211" marT="9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10.55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IQRAA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11" marR="9211" marT="92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8.94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6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Contents Slide Master">
  <a:themeElements>
    <a:clrScheme name="ALLPPT-COLOR-A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5D8DE"/>
      </a:accent1>
      <a:accent2>
        <a:srgbClr val="85D8DE"/>
      </a:accent2>
      <a:accent3>
        <a:srgbClr val="85D8DE"/>
      </a:accent3>
      <a:accent4>
        <a:srgbClr val="85D8DE"/>
      </a:accent4>
      <a:accent5>
        <a:srgbClr val="85D8DE"/>
      </a:accent5>
      <a:accent6>
        <a:srgbClr val="85D8DE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Contents Slide Master">
  <a:themeElements>
    <a:clrScheme name="ALLPPT-COLOR-A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7A7BD"/>
      </a:accent1>
      <a:accent2>
        <a:srgbClr val="69B6CC"/>
      </a:accent2>
      <a:accent3>
        <a:srgbClr val="57A7BD"/>
      </a:accent3>
      <a:accent4>
        <a:srgbClr val="69B6CC"/>
      </a:accent4>
      <a:accent5>
        <a:srgbClr val="57A7BD"/>
      </a:accent5>
      <a:accent6>
        <a:srgbClr val="69B6CC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13342</TotalTime>
  <Words>787</Words>
  <Application>Microsoft Office PowerPoint</Application>
  <PresentationFormat>Widescreen</PresentationFormat>
  <Paragraphs>306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Calibri</vt:lpstr>
      <vt:lpstr>Calibri </vt:lpstr>
      <vt:lpstr>Calibri Light</vt:lpstr>
      <vt:lpstr>Montserrat</vt:lpstr>
      <vt:lpstr>Montserrat Light</vt:lpstr>
      <vt:lpstr>Open Sans</vt:lpstr>
      <vt:lpstr>Poppins</vt:lpstr>
      <vt:lpstr>Segoe UI</vt:lpstr>
      <vt:lpstr>Tahoma</vt:lpstr>
      <vt:lpstr>Office Theme</vt:lpstr>
      <vt:lpstr>8_Contents Slide Master</vt:lpstr>
      <vt:lpstr>11_Contents Slide Master</vt:lpstr>
      <vt:lpstr>Custom Design</vt:lpstr>
      <vt:lpstr>PowerPoint Presentation</vt:lpstr>
      <vt:lpstr>PowerPoint Presentation</vt:lpstr>
      <vt:lpstr>PowerPoint Presentation</vt:lpstr>
      <vt:lpstr>Tabie.net</vt:lpstr>
      <vt:lpstr>Iqraa YouTube Channel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FAMS</dc:creator>
  <cp:lastModifiedBy>Saudi Sign Media</cp:lastModifiedBy>
  <cp:revision>191</cp:revision>
  <dcterms:created xsi:type="dcterms:W3CDTF">2019-11-21T11:57:41Z</dcterms:created>
  <dcterms:modified xsi:type="dcterms:W3CDTF">2020-11-18T12:41:26Z</dcterms:modified>
</cp:coreProperties>
</file>