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88" r:id="rId3"/>
    <p:sldMasterId id="2147483692" r:id="rId4"/>
  </p:sldMasterIdLst>
  <p:notesMasterIdLst>
    <p:notesMasterId r:id="rId15"/>
  </p:notesMasterIdLst>
  <p:sldIdLst>
    <p:sldId id="256" r:id="rId5"/>
    <p:sldId id="263" r:id="rId6"/>
    <p:sldId id="770" r:id="rId7"/>
    <p:sldId id="259" r:id="rId8"/>
    <p:sldId id="776" r:id="rId9"/>
    <p:sldId id="274" r:id="rId10"/>
    <p:sldId id="316" r:id="rId11"/>
    <p:sldId id="323" r:id="rId12"/>
    <p:sldId id="304" r:id="rId13"/>
    <p:sldId id="35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MS" initials="F" lastIdx="1" clrIdx="0">
    <p:extLst>
      <p:ext uri="{19B8F6BF-5375-455C-9EA6-DF929625EA0E}">
        <p15:presenceInfo xmlns:p15="http://schemas.microsoft.com/office/powerpoint/2012/main" userId="FAM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9C3"/>
    <a:srgbClr val="3265BE"/>
    <a:srgbClr val="FF7C80"/>
    <a:srgbClr val="6699FF"/>
    <a:srgbClr val="CC3D83"/>
    <a:srgbClr val="3A6CC6"/>
    <a:srgbClr val="3063BC"/>
    <a:srgbClr val="3366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30" autoAdjust="0"/>
    <p:restoredTop sz="94660"/>
  </p:normalViewPr>
  <p:slideViewPr>
    <p:cSldViewPr snapToGrid="0">
      <p:cViewPr varScale="1">
        <p:scale>
          <a:sx n="68" d="100"/>
          <a:sy n="68" d="100"/>
        </p:scale>
        <p:origin x="972"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3063BC"/>
            </a:solidFill>
          </c:spPr>
          <c:invertIfNegative val="0"/>
          <c:dPt>
            <c:idx val="0"/>
            <c:invertIfNegative val="0"/>
            <c:bubble3D val="0"/>
            <c:spPr>
              <a:solidFill>
                <a:srgbClr val="FF0000"/>
              </a:solidFill>
            </c:spPr>
            <c:extLst>
              <c:ext xmlns:c16="http://schemas.microsoft.com/office/drawing/2014/chart" uri="{C3380CC4-5D6E-409C-BE32-E72D297353CC}">
                <c16:uniqueId val="{00000001-9760-4883-8E01-C0359E4A9FED}"/>
              </c:ext>
            </c:extLst>
          </c:dPt>
          <c:cat>
            <c:strRef>
              <c:f>Sheet1!$A$2:$A$6</c:f>
              <c:strCache>
                <c:ptCount val="5"/>
                <c:pt idx="0">
                  <c:v>Iqraa</c:v>
                </c:pt>
                <c:pt idx="1">
                  <c:v>AL MAJD AL-QURAN AL KARIM</c:v>
                </c:pt>
                <c:pt idx="2">
                  <c:v>AL MAJD SATELLITE</c:v>
                </c:pt>
                <c:pt idx="3">
                  <c:v>SAUDI AL-QURAN AL KARIM</c:v>
                </c:pt>
                <c:pt idx="4">
                  <c:v>AL BEDAYA</c:v>
                </c:pt>
              </c:strCache>
            </c:strRef>
          </c:cat>
          <c:val>
            <c:numRef>
              <c:f>Sheet1!$B$2:$B$6</c:f>
              <c:numCache>
                <c:formatCode>General</c:formatCode>
                <c:ptCount val="5"/>
                <c:pt idx="0">
                  <c:v>8.6</c:v>
                </c:pt>
                <c:pt idx="1">
                  <c:v>7.5</c:v>
                </c:pt>
                <c:pt idx="2">
                  <c:v>6.9</c:v>
                </c:pt>
                <c:pt idx="3">
                  <c:v>4.5</c:v>
                </c:pt>
                <c:pt idx="4">
                  <c:v>4.3</c:v>
                </c:pt>
              </c:numCache>
            </c:numRef>
          </c:val>
          <c:extLst>
            <c:ext xmlns:c16="http://schemas.microsoft.com/office/drawing/2014/chart" uri="{C3380CC4-5D6E-409C-BE32-E72D297353CC}">
              <c16:uniqueId val="{00000002-9760-4883-8E01-C0359E4A9FED}"/>
            </c:ext>
          </c:extLst>
        </c:ser>
        <c:dLbls>
          <c:showLegendKey val="0"/>
          <c:showVal val="0"/>
          <c:showCatName val="0"/>
          <c:showSerName val="0"/>
          <c:showPercent val="0"/>
          <c:showBubbleSize val="0"/>
        </c:dLbls>
        <c:gapWidth val="150"/>
        <c:overlap val="100"/>
        <c:axId val="244073264"/>
        <c:axId val="265889104"/>
      </c:barChart>
      <c:catAx>
        <c:axId val="244073264"/>
        <c:scaling>
          <c:orientation val="minMax"/>
        </c:scaling>
        <c:delete val="0"/>
        <c:axPos val="b"/>
        <c:numFmt formatCode="General" sourceLinked="0"/>
        <c:majorTickMark val="out"/>
        <c:minorTickMark val="none"/>
        <c:tickLblPos val="nextTo"/>
        <c:txPr>
          <a:bodyPr/>
          <a:lstStyle/>
          <a:p>
            <a:pPr>
              <a:defRPr sz="1050">
                <a:solidFill>
                  <a:schemeClr val="tx1">
                    <a:lumMod val="75000"/>
                    <a:lumOff val="25000"/>
                  </a:schemeClr>
                </a:solidFill>
                <a:latin typeface="Arial" pitchFamily="34" charset="0"/>
                <a:cs typeface="Arial" pitchFamily="34" charset="0"/>
              </a:defRPr>
            </a:pPr>
            <a:endParaRPr lang="en-US"/>
          </a:p>
        </c:txPr>
        <c:crossAx val="265889104"/>
        <c:crosses val="autoZero"/>
        <c:auto val="0"/>
        <c:lblAlgn val="ctr"/>
        <c:lblOffset val="100"/>
        <c:noMultiLvlLbl val="0"/>
      </c:catAx>
      <c:valAx>
        <c:axId val="265889104"/>
        <c:scaling>
          <c:orientation val="minMax"/>
        </c:scaling>
        <c:delete val="0"/>
        <c:axPos val="l"/>
        <c:majorGridlines>
          <c:spPr>
            <a:ln>
              <a:noFill/>
            </a:ln>
          </c:spPr>
        </c:majorGridlines>
        <c:numFmt formatCode="General" sourceLinked="1"/>
        <c:majorTickMark val="out"/>
        <c:minorTickMark val="none"/>
        <c:tickLblPos val="nextTo"/>
        <c:txPr>
          <a:bodyPr/>
          <a:lstStyle/>
          <a:p>
            <a:pPr>
              <a:defRPr sz="1200">
                <a:solidFill>
                  <a:schemeClr val="tx1">
                    <a:lumMod val="75000"/>
                    <a:lumOff val="25000"/>
                  </a:schemeClr>
                </a:solidFill>
                <a:latin typeface="Arial" pitchFamily="34" charset="0"/>
                <a:cs typeface="Arial" pitchFamily="34" charset="0"/>
              </a:defRPr>
            </a:pPr>
            <a:endParaRPr lang="en-US"/>
          </a:p>
        </c:txPr>
        <c:crossAx val="2440732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c:spPr>
          <c:invertIfNegative val="0"/>
          <c:dPt>
            <c:idx val="0"/>
            <c:invertIfNegative val="0"/>
            <c:bubble3D val="0"/>
            <c:spPr>
              <a:solidFill>
                <a:srgbClr val="FF0000"/>
              </a:solidFill>
            </c:spPr>
            <c:extLst>
              <c:ext xmlns:c16="http://schemas.microsoft.com/office/drawing/2014/chart" uri="{C3380CC4-5D6E-409C-BE32-E72D297353CC}">
                <c16:uniqueId val="{00000001-D0CE-43D5-BBB5-F7D29C0FA384}"/>
              </c:ext>
            </c:extLst>
          </c:dPt>
          <c:cat>
            <c:strRef>
              <c:f>Sheet1!$A$2:$A$6</c:f>
              <c:strCache>
                <c:ptCount val="5"/>
                <c:pt idx="0">
                  <c:v>IQRAA</c:v>
                </c:pt>
                <c:pt idx="1">
                  <c:v>SAUDI AL-QURAN AL KARIM</c:v>
                </c:pt>
                <c:pt idx="2">
                  <c:v>AL MAJD SATELLITE</c:v>
                </c:pt>
                <c:pt idx="3">
                  <c:v>AL RESALAH TV</c:v>
                </c:pt>
                <c:pt idx="4">
                  <c:v>AL BEDAYA</c:v>
                </c:pt>
              </c:strCache>
            </c:strRef>
          </c:cat>
          <c:val>
            <c:numRef>
              <c:f>Sheet1!$B$2:$B$6</c:f>
              <c:numCache>
                <c:formatCode>General</c:formatCode>
                <c:ptCount val="5"/>
                <c:pt idx="0">
                  <c:v>7.37</c:v>
                </c:pt>
                <c:pt idx="1">
                  <c:v>5.42</c:v>
                </c:pt>
                <c:pt idx="2">
                  <c:v>4.07</c:v>
                </c:pt>
                <c:pt idx="3">
                  <c:v>3.59</c:v>
                </c:pt>
                <c:pt idx="4">
                  <c:v>3.49</c:v>
                </c:pt>
              </c:numCache>
            </c:numRef>
          </c:val>
          <c:extLst>
            <c:ext xmlns:c16="http://schemas.microsoft.com/office/drawing/2014/chart" uri="{C3380CC4-5D6E-409C-BE32-E72D297353CC}">
              <c16:uniqueId val="{00000002-D0CE-43D5-BBB5-F7D29C0FA384}"/>
            </c:ext>
          </c:extLst>
        </c:ser>
        <c:dLbls>
          <c:showLegendKey val="0"/>
          <c:showVal val="0"/>
          <c:showCatName val="0"/>
          <c:showSerName val="0"/>
          <c:showPercent val="0"/>
          <c:showBubbleSize val="0"/>
        </c:dLbls>
        <c:gapWidth val="150"/>
        <c:overlap val="100"/>
        <c:axId val="244417856"/>
        <c:axId val="297831152"/>
      </c:barChart>
      <c:catAx>
        <c:axId val="244417856"/>
        <c:scaling>
          <c:orientation val="minMax"/>
        </c:scaling>
        <c:delete val="0"/>
        <c:axPos val="b"/>
        <c:numFmt formatCode="General" sourceLinked="0"/>
        <c:majorTickMark val="out"/>
        <c:minorTickMark val="none"/>
        <c:tickLblPos val="nextTo"/>
        <c:txPr>
          <a:bodyPr/>
          <a:lstStyle/>
          <a:p>
            <a:pPr>
              <a:defRPr sz="1050">
                <a:solidFill>
                  <a:schemeClr val="tx1">
                    <a:lumMod val="75000"/>
                    <a:lumOff val="25000"/>
                  </a:schemeClr>
                </a:solidFill>
                <a:latin typeface="Arial" pitchFamily="34" charset="0"/>
                <a:cs typeface="Arial" pitchFamily="34" charset="0"/>
              </a:defRPr>
            </a:pPr>
            <a:endParaRPr lang="en-US"/>
          </a:p>
        </c:txPr>
        <c:crossAx val="297831152"/>
        <c:crosses val="autoZero"/>
        <c:auto val="1"/>
        <c:lblAlgn val="ctr"/>
        <c:lblOffset val="100"/>
        <c:noMultiLvlLbl val="0"/>
      </c:catAx>
      <c:valAx>
        <c:axId val="297831152"/>
        <c:scaling>
          <c:orientation val="minMax"/>
        </c:scaling>
        <c:delete val="0"/>
        <c:axPos val="l"/>
        <c:majorGridlines>
          <c:spPr>
            <a:ln>
              <a:noFill/>
            </a:ln>
          </c:spPr>
        </c:majorGridlines>
        <c:numFmt formatCode="General" sourceLinked="1"/>
        <c:majorTickMark val="out"/>
        <c:minorTickMark val="none"/>
        <c:tickLblPos val="nextTo"/>
        <c:txPr>
          <a:bodyPr/>
          <a:lstStyle/>
          <a:p>
            <a:pPr>
              <a:defRPr sz="1200">
                <a:solidFill>
                  <a:schemeClr val="tx1">
                    <a:lumMod val="75000"/>
                    <a:lumOff val="25000"/>
                  </a:schemeClr>
                </a:solidFill>
                <a:latin typeface="Arial" pitchFamily="34" charset="0"/>
                <a:cs typeface="Arial" pitchFamily="34" charset="0"/>
              </a:defRPr>
            </a:pPr>
            <a:endParaRPr lang="en-US"/>
          </a:p>
        </c:txPr>
        <c:crossAx val="24441785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c:spPr>
          <c:invertIfNegative val="0"/>
          <c:dPt>
            <c:idx val="0"/>
            <c:invertIfNegative val="0"/>
            <c:bubble3D val="0"/>
            <c:spPr>
              <a:solidFill>
                <a:srgbClr val="FF0000"/>
              </a:solidFill>
            </c:spPr>
            <c:extLst>
              <c:ext xmlns:c16="http://schemas.microsoft.com/office/drawing/2014/chart" uri="{C3380CC4-5D6E-409C-BE32-E72D297353CC}">
                <c16:uniqueId val="{00000001-A9AD-49C5-9B88-42FCA3F69C81}"/>
              </c:ext>
            </c:extLst>
          </c:dPt>
          <c:cat>
            <c:strRef>
              <c:f>Sheet1!$A$2:$A$6</c:f>
              <c:strCache>
                <c:ptCount val="5"/>
                <c:pt idx="0">
                  <c:v>IQRAA</c:v>
                </c:pt>
                <c:pt idx="1">
                  <c:v>AL MAJD SATELLITE</c:v>
                </c:pt>
                <c:pt idx="2">
                  <c:v>AL MAJD AL-QURAN AL KARIM</c:v>
                </c:pt>
                <c:pt idx="3">
                  <c:v>AL BEDAYA</c:v>
                </c:pt>
                <c:pt idx="4">
                  <c:v>AL RESALAH TV</c:v>
                </c:pt>
              </c:strCache>
            </c:strRef>
          </c:cat>
          <c:val>
            <c:numRef>
              <c:f>Sheet1!$B$2:$B$6</c:f>
              <c:numCache>
                <c:formatCode>General</c:formatCode>
                <c:ptCount val="5"/>
                <c:pt idx="0">
                  <c:v>8.6999999999999993</c:v>
                </c:pt>
                <c:pt idx="1">
                  <c:v>4.9000000000000004</c:v>
                </c:pt>
                <c:pt idx="2">
                  <c:v>4.8</c:v>
                </c:pt>
                <c:pt idx="3">
                  <c:v>4</c:v>
                </c:pt>
                <c:pt idx="4">
                  <c:v>3.6</c:v>
                </c:pt>
              </c:numCache>
            </c:numRef>
          </c:val>
          <c:extLst>
            <c:ext xmlns:c16="http://schemas.microsoft.com/office/drawing/2014/chart" uri="{C3380CC4-5D6E-409C-BE32-E72D297353CC}">
              <c16:uniqueId val="{00000002-A9AD-49C5-9B88-42FCA3F69C81}"/>
            </c:ext>
          </c:extLst>
        </c:ser>
        <c:dLbls>
          <c:showLegendKey val="0"/>
          <c:showVal val="0"/>
          <c:showCatName val="0"/>
          <c:showSerName val="0"/>
          <c:showPercent val="0"/>
          <c:showBubbleSize val="0"/>
        </c:dLbls>
        <c:gapWidth val="150"/>
        <c:overlap val="100"/>
        <c:axId val="127982912"/>
        <c:axId val="-193214384"/>
      </c:barChart>
      <c:catAx>
        <c:axId val="127982912"/>
        <c:scaling>
          <c:orientation val="minMax"/>
        </c:scaling>
        <c:delete val="0"/>
        <c:axPos val="b"/>
        <c:numFmt formatCode="General" sourceLinked="0"/>
        <c:majorTickMark val="out"/>
        <c:minorTickMark val="none"/>
        <c:tickLblPos val="nextTo"/>
        <c:txPr>
          <a:bodyPr/>
          <a:lstStyle/>
          <a:p>
            <a:pPr>
              <a:defRPr sz="1050">
                <a:solidFill>
                  <a:schemeClr val="tx1">
                    <a:lumMod val="75000"/>
                    <a:lumOff val="25000"/>
                  </a:schemeClr>
                </a:solidFill>
                <a:latin typeface="Arial" pitchFamily="34" charset="0"/>
                <a:cs typeface="Arial" pitchFamily="34" charset="0"/>
              </a:defRPr>
            </a:pPr>
            <a:endParaRPr lang="en-US"/>
          </a:p>
        </c:txPr>
        <c:crossAx val="-193214384"/>
        <c:crosses val="autoZero"/>
        <c:auto val="1"/>
        <c:lblAlgn val="ctr"/>
        <c:lblOffset val="100"/>
        <c:noMultiLvlLbl val="0"/>
      </c:catAx>
      <c:valAx>
        <c:axId val="-193214384"/>
        <c:scaling>
          <c:orientation val="minMax"/>
        </c:scaling>
        <c:delete val="0"/>
        <c:axPos val="l"/>
        <c:majorGridlines>
          <c:spPr>
            <a:ln>
              <a:noFill/>
            </a:ln>
          </c:spPr>
        </c:majorGridlines>
        <c:numFmt formatCode="General" sourceLinked="1"/>
        <c:majorTickMark val="out"/>
        <c:minorTickMark val="none"/>
        <c:tickLblPos val="nextTo"/>
        <c:txPr>
          <a:bodyPr/>
          <a:lstStyle/>
          <a:p>
            <a:pPr>
              <a:defRPr sz="1200">
                <a:solidFill>
                  <a:schemeClr val="tx1">
                    <a:lumMod val="75000"/>
                    <a:lumOff val="25000"/>
                  </a:schemeClr>
                </a:solidFill>
                <a:latin typeface="Arial" pitchFamily="34" charset="0"/>
                <a:cs typeface="Arial" pitchFamily="34" charset="0"/>
              </a:defRPr>
            </a:pPr>
            <a:endParaRPr lang="en-US"/>
          </a:p>
        </c:txPr>
        <c:crossAx val="12798291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Series 1</c:v>
                </c:pt>
              </c:strCache>
            </c:strRef>
          </c:tx>
          <c:spPr>
            <a:solidFill>
              <a:srgbClr val="3A6CC6"/>
            </a:solidFill>
          </c:spPr>
          <c:invertIfNegative val="0"/>
          <c:dPt>
            <c:idx val="0"/>
            <c:invertIfNegative val="0"/>
            <c:bubble3D val="0"/>
            <c:spPr>
              <a:solidFill>
                <a:srgbClr val="FF0000"/>
              </a:solidFill>
            </c:spPr>
            <c:extLst>
              <c:ext xmlns:c16="http://schemas.microsoft.com/office/drawing/2014/chart" uri="{C3380CC4-5D6E-409C-BE32-E72D297353CC}">
                <c16:uniqueId val="{00000001-9B7D-40F8-8291-BA13919760C2}"/>
              </c:ext>
            </c:extLst>
          </c:dPt>
          <c:dPt>
            <c:idx val="1"/>
            <c:invertIfNegative val="0"/>
            <c:bubble3D val="0"/>
            <c:extLst>
              <c:ext xmlns:c16="http://schemas.microsoft.com/office/drawing/2014/chart" uri="{C3380CC4-5D6E-409C-BE32-E72D297353CC}">
                <c16:uniqueId val="{00000002-9B7D-40F8-8291-BA13919760C2}"/>
              </c:ext>
            </c:extLst>
          </c:dPt>
          <c:cat>
            <c:strRef>
              <c:f>Sheet1!$A$2:$A$5</c:f>
              <c:strCache>
                <c:ptCount val="4"/>
                <c:pt idx="0">
                  <c:v>IQRAA</c:v>
                </c:pt>
                <c:pt idx="1">
                  <c:v>AL MAJD AL QURAN AL KARIM</c:v>
                </c:pt>
                <c:pt idx="2">
                  <c:v>AL BEDAYA</c:v>
                </c:pt>
                <c:pt idx="3">
                  <c:v>AL MAJD SATELLITE</c:v>
                </c:pt>
              </c:strCache>
            </c:strRef>
          </c:cat>
          <c:val>
            <c:numRef>
              <c:f>Sheet1!$B$2:$B$5</c:f>
              <c:numCache>
                <c:formatCode>General</c:formatCode>
                <c:ptCount val="4"/>
                <c:pt idx="0">
                  <c:v>10</c:v>
                </c:pt>
                <c:pt idx="1">
                  <c:v>7</c:v>
                </c:pt>
                <c:pt idx="2">
                  <c:v>5</c:v>
                </c:pt>
                <c:pt idx="3">
                  <c:v>4.5</c:v>
                </c:pt>
              </c:numCache>
            </c:numRef>
          </c:val>
          <c:extLst>
            <c:ext xmlns:c16="http://schemas.microsoft.com/office/drawing/2014/chart" uri="{C3380CC4-5D6E-409C-BE32-E72D297353CC}">
              <c16:uniqueId val="{00000003-9B7D-40F8-8291-BA13919760C2}"/>
            </c:ext>
          </c:extLst>
        </c:ser>
        <c:dLbls>
          <c:showLegendKey val="0"/>
          <c:showVal val="0"/>
          <c:showCatName val="0"/>
          <c:showSerName val="0"/>
          <c:showPercent val="0"/>
          <c:showBubbleSize val="0"/>
        </c:dLbls>
        <c:gapWidth val="150"/>
        <c:overlap val="100"/>
        <c:axId val="8972784"/>
        <c:axId val="8974560"/>
      </c:barChart>
      <c:catAx>
        <c:axId val="8972784"/>
        <c:scaling>
          <c:orientation val="minMax"/>
        </c:scaling>
        <c:delete val="0"/>
        <c:axPos val="b"/>
        <c:numFmt formatCode="General" sourceLinked="0"/>
        <c:majorTickMark val="out"/>
        <c:minorTickMark val="none"/>
        <c:tickLblPos val="nextTo"/>
        <c:txPr>
          <a:bodyPr/>
          <a:lstStyle/>
          <a:p>
            <a:pPr>
              <a:defRPr sz="1100">
                <a:solidFill>
                  <a:schemeClr val="tx1">
                    <a:lumMod val="75000"/>
                    <a:lumOff val="25000"/>
                  </a:schemeClr>
                </a:solidFill>
                <a:latin typeface="Arial" pitchFamily="34" charset="0"/>
                <a:cs typeface="Arial" pitchFamily="34" charset="0"/>
              </a:defRPr>
            </a:pPr>
            <a:endParaRPr lang="en-US"/>
          </a:p>
        </c:txPr>
        <c:crossAx val="8974560"/>
        <c:crosses val="autoZero"/>
        <c:auto val="1"/>
        <c:lblAlgn val="ctr"/>
        <c:lblOffset val="100"/>
        <c:noMultiLvlLbl val="0"/>
      </c:catAx>
      <c:valAx>
        <c:axId val="8974560"/>
        <c:scaling>
          <c:orientation val="minMax"/>
        </c:scaling>
        <c:delete val="0"/>
        <c:axPos val="l"/>
        <c:majorGridlines>
          <c:spPr>
            <a:ln>
              <a:noFill/>
            </a:ln>
          </c:spPr>
        </c:majorGridlines>
        <c:numFmt formatCode="General" sourceLinked="1"/>
        <c:majorTickMark val="out"/>
        <c:minorTickMark val="none"/>
        <c:tickLblPos val="nextTo"/>
        <c:txPr>
          <a:bodyPr/>
          <a:lstStyle/>
          <a:p>
            <a:pPr>
              <a:defRPr sz="1200">
                <a:solidFill>
                  <a:schemeClr val="tx1">
                    <a:lumMod val="75000"/>
                    <a:lumOff val="25000"/>
                  </a:schemeClr>
                </a:solidFill>
                <a:latin typeface="Arial" pitchFamily="34" charset="0"/>
                <a:cs typeface="Arial" pitchFamily="34" charset="0"/>
              </a:defRPr>
            </a:pPr>
            <a:endParaRPr lang="en-US"/>
          </a:p>
        </c:txPr>
        <c:crossAx val="897278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77293666607306"/>
          <c:y val="6.6572173893572478E-2"/>
          <c:w val="0.82428690951000128"/>
          <c:h val="0.47841646234283858"/>
        </c:manualLayout>
      </c:layout>
      <c:barChart>
        <c:barDir val="col"/>
        <c:grouping val="stacked"/>
        <c:varyColors val="0"/>
        <c:ser>
          <c:idx val="0"/>
          <c:order val="0"/>
          <c:tx>
            <c:strRef>
              <c:f>Sheet1!$B$1</c:f>
              <c:strCache>
                <c:ptCount val="1"/>
                <c:pt idx="0">
                  <c:v>Series 1</c:v>
                </c:pt>
              </c:strCache>
            </c:strRef>
          </c:tx>
          <c:spPr>
            <a:solidFill>
              <a:srgbClr val="3769C3"/>
            </a:solidFill>
          </c:spPr>
          <c:invertIfNegative val="0"/>
          <c:dPt>
            <c:idx val="0"/>
            <c:invertIfNegative val="0"/>
            <c:bubble3D val="0"/>
            <c:spPr>
              <a:solidFill>
                <a:srgbClr val="FF0000"/>
              </a:solidFill>
            </c:spPr>
            <c:extLst>
              <c:ext xmlns:c16="http://schemas.microsoft.com/office/drawing/2014/chart" uri="{C3380CC4-5D6E-409C-BE32-E72D297353CC}">
                <c16:uniqueId val="{00000001-07E3-45B9-8AE5-B67AD33846CA}"/>
              </c:ext>
            </c:extLst>
          </c:dPt>
          <c:dPt>
            <c:idx val="1"/>
            <c:invertIfNegative val="0"/>
            <c:bubble3D val="0"/>
            <c:extLst>
              <c:ext xmlns:c16="http://schemas.microsoft.com/office/drawing/2014/chart" uri="{C3380CC4-5D6E-409C-BE32-E72D297353CC}">
                <c16:uniqueId val="{00000002-07E3-45B9-8AE5-B67AD33846CA}"/>
              </c:ext>
            </c:extLst>
          </c:dPt>
          <c:cat>
            <c:strRef>
              <c:f>Sheet1!$A$2:$A$5</c:f>
              <c:strCache>
                <c:ptCount val="4"/>
                <c:pt idx="0">
                  <c:v>IQRAA</c:v>
                </c:pt>
                <c:pt idx="1">
                  <c:v>AL MAKKAH TV</c:v>
                </c:pt>
                <c:pt idx="2">
                  <c:v>AL MAJD SATELLITE</c:v>
                </c:pt>
                <c:pt idx="3">
                  <c:v>AL MAJD AL QURAN AL KARI</c:v>
                </c:pt>
              </c:strCache>
            </c:strRef>
          </c:cat>
          <c:val>
            <c:numRef>
              <c:f>Sheet1!$B$2:$B$5</c:f>
              <c:numCache>
                <c:formatCode>General</c:formatCode>
                <c:ptCount val="4"/>
                <c:pt idx="0">
                  <c:v>9.5</c:v>
                </c:pt>
                <c:pt idx="1">
                  <c:v>5.2</c:v>
                </c:pt>
                <c:pt idx="2">
                  <c:v>3</c:v>
                </c:pt>
                <c:pt idx="3">
                  <c:v>2.2999999999999998</c:v>
                </c:pt>
              </c:numCache>
            </c:numRef>
          </c:val>
          <c:extLst>
            <c:ext xmlns:c16="http://schemas.microsoft.com/office/drawing/2014/chart" uri="{C3380CC4-5D6E-409C-BE32-E72D297353CC}">
              <c16:uniqueId val="{00000003-07E3-45B9-8AE5-B67AD33846CA}"/>
            </c:ext>
          </c:extLst>
        </c:ser>
        <c:dLbls>
          <c:showLegendKey val="0"/>
          <c:showVal val="0"/>
          <c:showCatName val="0"/>
          <c:showSerName val="0"/>
          <c:showPercent val="0"/>
          <c:showBubbleSize val="0"/>
        </c:dLbls>
        <c:gapWidth val="150"/>
        <c:overlap val="100"/>
        <c:axId val="-12719776"/>
        <c:axId val="-12716752"/>
      </c:barChart>
      <c:catAx>
        <c:axId val="-12719776"/>
        <c:scaling>
          <c:orientation val="minMax"/>
        </c:scaling>
        <c:delete val="0"/>
        <c:axPos val="b"/>
        <c:numFmt formatCode="General" sourceLinked="0"/>
        <c:majorTickMark val="out"/>
        <c:minorTickMark val="none"/>
        <c:tickLblPos val="nextTo"/>
        <c:txPr>
          <a:bodyPr/>
          <a:lstStyle/>
          <a:p>
            <a:pPr>
              <a:defRPr sz="1100">
                <a:solidFill>
                  <a:schemeClr val="tx1">
                    <a:lumMod val="75000"/>
                    <a:lumOff val="25000"/>
                  </a:schemeClr>
                </a:solidFill>
                <a:latin typeface="Arial" pitchFamily="34" charset="0"/>
                <a:cs typeface="Arial" pitchFamily="34" charset="0"/>
              </a:defRPr>
            </a:pPr>
            <a:endParaRPr lang="en-US"/>
          </a:p>
        </c:txPr>
        <c:crossAx val="-12716752"/>
        <c:crosses val="autoZero"/>
        <c:auto val="1"/>
        <c:lblAlgn val="ctr"/>
        <c:lblOffset val="100"/>
        <c:noMultiLvlLbl val="0"/>
      </c:catAx>
      <c:valAx>
        <c:axId val="-12716752"/>
        <c:scaling>
          <c:orientation val="minMax"/>
        </c:scaling>
        <c:delete val="0"/>
        <c:axPos val="l"/>
        <c:majorGridlines>
          <c:spPr>
            <a:ln>
              <a:noFill/>
            </a:ln>
          </c:spPr>
        </c:majorGridlines>
        <c:numFmt formatCode="General" sourceLinked="1"/>
        <c:majorTickMark val="out"/>
        <c:minorTickMark val="none"/>
        <c:tickLblPos val="nextTo"/>
        <c:txPr>
          <a:bodyPr/>
          <a:lstStyle/>
          <a:p>
            <a:pPr>
              <a:defRPr sz="1200">
                <a:solidFill>
                  <a:schemeClr val="tx1">
                    <a:lumMod val="75000"/>
                    <a:lumOff val="25000"/>
                  </a:schemeClr>
                </a:solidFill>
                <a:latin typeface="Arial" pitchFamily="34" charset="0"/>
                <a:cs typeface="Arial" pitchFamily="34" charset="0"/>
              </a:defRPr>
            </a:pPr>
            <a:endParaRPr lang="en-US"/>
          </a:p>
        </c:txPr>
        <c:crossAx val="-1271977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257124386098459E-2"/>
          <c:y val="6.691628869246434E-2"/>
          <c:w val="0.85722161976163413"/>
          <c:h val="0.48259052924791085"/>
        </c:manualLayout>
      </c:layout>
      <c:barChart>
        <c:barDir val="col"/>
        <c:grouping val="stacked"/>
        <c:varyColors val="0"/>
        <c:ser>
          <c:idx val="0"/>
          <c:order val="0"/>
          <c:tx>
            <c:strRef>
              <c:f>Sheet1!$B$1</c:f>
              <c:strCache>
                <c:ptCount val="1"/>
                <c:pt idx="0">
                  <c:v>Series 1</c:v>
                </c:pt>
              </c:strCache>
            </c:strRef>
          </c:tx>
          <c:spPr>
            <a:solidFill>
              <a:srgbClr val="3265BE"/>
            </a:solidFill>
          </c:spPr>
          <c:invertIfNegative val="0"/>
          <c:dPt>
            <c:idx val="0"/>
            <c:invertIfNegative val="0"/>
            <c:bubble3D val="0"/>
            <c:spPr>
              <a:solidFill>
                <a:srgbClr val="FF0000"/>
              </a:solidFill>
            </c:spPr>
            <c:extLst>
              <c:ext xmlns:c16="http://schemas.microsoft.com/office/drawing/2014/chart" uri="{C3380CC4-5D6E-409C-BE32-E72D297353CC}">
                <c16:uniqueId val="{00000001-DA68-486F-A330-97A63CF04F27}"/>
              </c:ext>
            </c:extLst>
          </c:dPt>
          <c:dPt>
            <c:idx val="1"/>
            <c:invertIfNegative val="0"/>
            <c:bubble3D val="0"/>
            <c:extLst>
              <c:ext xmlns:c16="http://schemas.microsoft.com/office/drawing/2014/chart" uri="{C3380CC4-5D6E-409C-BE32-E72D297353CC}">
                <c16:uniqueId val="{00000002-DA68-486F-A330-97A63CF04F27}"/>
              </c:ext>
            </c:extLst>
          </c:dPt>
          <c:cat>
            <c:strRef>
              <c:f>Sheet1!$A$2:$A$5</c:f>
              <c:strCache>
                <c:ptCount val="4"/>
                <c:pt idx="0">
                  <c:v>IQRAA</c:v>
                </c:pt>
                <c:pt idx="1">
                  <c:v>SAUDI QURAN AL KARIM</c:v>
                </c:pt>
                <c:pt idx="2">
                  <c:v>AL MAJD SATELLITE</c:v>
                </c:pt>
                <c:pt idx="3">
                  <c:v>AL MAJD AL QURAN AL KARI</c:v>
                </c:pt>
              </c:strCache>
            </c:strRef>
          </c:cat>
          <c:val>
            <c:numRef>
              <c:f>Sheet1!$B$2:$B$5</c:f>
              <c:numCache>
                <c:formatCode>General</c:formatCode>
                <c:ptCount val="4"/>
                <c:pt idx="0">
                  <c:v>8.3000000000000007</c:v>
                </c:pt>
                <c:pt idx="1">
                  <c:v>7.5</c:v>
                </c:pt>
                <c:pt idx="2">
                  <c:v>3</c:v>
                </c:pt>
                <c:pt idx="3">
                  <c:v>2.2999999999999998</c:v>
                </c:pt>
              </c:numCache>
            </c:numRef>
          </c:val>
          <c:extLst>
            <c:ext xmlns:c16="http://schemas.microsoft.com/office/drawing/2014/chart" uri="{C3380CC4-5D6E-409C-BE32-E72D297353CC}">
              <c16:uniqueId val="{00000003-DA68-486F-A330-97A63CF04F27}"/>
            </c:ext>
          </c:extLst>
        </c:ser>
        <c:dLbls>
          <c:showLegendKey val="0"/>
          <c:showVal val="0"/>
          <c:showCatName val="0"/>
          <c:showSerName val="0"/>
          <c:showPercent val="0"/>
          <c:showBubbleSize val="0"/>
        </c:dLbls>
        <c:gapWidth val="150"/>
        <c:overlap val="100"/>
        <c:axId val="-12719776"/>
        <c:axId val="-12716752"/>
      </c:barChart>
      <c:catAx>
        <c:axId val="-12719776"/>
        <c:scaling>
          <c:orientation val="minMax"/>
        </c:scaling>
        <c:delete val="0"/>
        <c:axPos val="b"/>
        <c:numFmt formatCode="General" sourceLinked="0"/>
        <c:majorTickMark val="out"/>
        <c:minorTickMark val="none"/>
        <c:tickLblPos val="nextTo"/>
        <c:txPr>
          <a:bodyPr/>
          <a:lstStyle/>
          <a:p>
            <a:pPr>
              <a:defRPr sz="1100">
                <a:solidFill>
                  <a:schemeClr val="tx1">
                    <a:lumMod val="75000"/>
                    <a:lumOff val="25000"/>
                  </a:schemeClr>
                </a:solidFill>
                <a:latin typeface="Arial" pitchFamily="34" charset="0"/>
                <a:cs typeface="Arial" pitchFamily="34" charset="0"/>
              </a:defRPr>
            </a:pPr>
            <a:endParaRPr lang="en-US"/>
          </a:p>
        </c:txPr>
        <c:crossAx val="-12716752"/>
        <c:crosses val="autoZero"/>
        <c:auto val="1"/>
        <c:lblAlgn val="ctr"/>
        <c:lblOffset val="100"/>
        <c:noMultiLvlLbl val="0"/>
      </c:catAx>
      <c:valAx>
        <c:axId val="-12716752"/>
        <c:scaling>
          <c:orientation val="minMax"/>
        </c:scaling>
        <c:delete val="0"/>
        <c:axPos val="l"/>
        <c:majorGridlines>
          <c:spPr>
            <a:ln>
              <a:noFill/>
            </a:ln>
          </c:spPr>
        </c:majorGridlines>
        <c:numFmt formatCode="General" sourceLinked="1"/>
        <c:majorTickMark val="out"/>
        <c:minorTickMark val="none"/>
        <c:tickLblPos val="nextTo"/>
        <c:txPr>
          <a:bodyPr/>
          <a:lstStyle/>
          <a:p>
            <a:pPr>
              <a:defRPr sz="1200">
                <a:solidFill>
                  <a:schemeClr val="tx1">
                    <a:lumMod val="75000"/>
                    <a:lumOff val="25000"/>
                  </a:schemeClr>
                </a:solidFill>
                <a:latin typeface="Arial" pitchFamily="34" charset="0"/>
                <a:cs typeface="Arial" pitchFamily="34" charset="0"/>
              </a:defRPr>
            </a:pPr>
            <a:endParaRPr lang="en-US"/>
          </a:p>
        </c:txPr>
        <c:crossAx val="-127197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8D0CCF-52F4-4537-80DF-6089B33E2CD4}" type="datetimeFigureOut">
              <a:rPr lang="en-US" smtClean="0"/>
              <a:t>11/22/2020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9AC964-8CEC-4D64-9579-3D18BB6798B6}" type="slidenum">
              <a:rPr lang="en-US" smtClean="0"/>
              <a:t>‹#›</a:t>
            </a:fld>
            <a:endParaRPr lang="en-US"/>
          </a:p>
        </p:txBody>
      </p:sp>
    </p:spTree>
    <p:extLst>
      <p:ext uri="{BB962C8B-B14F-4D97-AF65-F5344CB8AC3E}">
        <p14:creationId xmlns:p14="http://schemas.microsoft.com/office/powerpoint/2010/main" val="1212155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9AC964-8CEC-4D64-9579-3D18BB6798B6}" type="slidenum">
              <a:rPr lang="en-US" smtClean="0"/>
              <a:t>4</a:t>
            </a:fld>
            <a:endParaRPr lang="en-US"/>
          </a:p>
        </p:txBody>
      </p:sp>
    </p:spTree>
    <p:extLst>
      <p:ext uri="{BB962C8B-B14F-4D97-AF65-F5344CB8AC3E}">
        <p14:creationId xmlns:p14="http://schemas.microsoft.com/office/powerpoint/2010/main" val="2039883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9AC964-8CEC-4D64-9579-3D18BB6798B6}" type="slidenum">
              <a:rPr lang="en-US" smtClean="0"/>
              <a:t>7</a:t>
            </a:fld>
            <a:endParaRPr lang="en-US"/>
          </a:p>
        </p:txBody>
      </p:sp>
    </p:spTree>
    <p:extLst>
      <p:ext uri="{BB962C8B-B14F-4D97-AF65-F5344CB8AC3E}">
        <p14:creationId xmlns:p14="http://schemas.microsoft.com/office/powerpoint/2010/main" val="2487338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AFAA14A1-2B82-40B5-9276-5C38EFEFC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7816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13133-956E-4A8D-9EAC-CFA3C755FA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CF8009-526A-4CA6-BC65-D213A7084B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F9F97B-C51A-48CE-A672-4403101BF233}"/>
              </a:ext>
            </a:extLst>
          </p:cNvPr>
          <p:cNvSpPr>
            <a:spLocks noGrp="1"/>
          </p:cNvSpPr>
          <p:nvPr>
            <p:ph type="dt" sz="half" idx="10"/>
          </p:nvPr>
        </p:nvSpPr>
        <p:spPr/>
        <p:txBody>
          <a:bodyPr/>
          <a:lstStyle/>
          <a:p>
            <a:fld id="{31F95463-2FF0-4928-82EB-C49A9227DF35}" type="datetimeFigureOut">
              <a:rPr lang="en-US" smtClean="0"/>
              <a:t>11/22/2020</a:t>
            </a:fld>
            <a:endParaRPr lang="en-US"/>
          </a:p>
        </p:txBody>
      </p:sp>
      <p:sp>
        <p:nvSpPr>
          <p:cNvPr id="5" name="Footer Placeholder 4">
            <a:extLst>
              <a:ext uri="{FF2B5EF4-FFF2-40B4-BE49-F238E27FC236}">
                <a16:creationId xmlns:a16="http://schemas.microsoft.com/office/drawing/2014/main" id="{32678F95-AB92-443C-A593-58BCD1021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6918E-DFCD-4B6A-AD7F-FC83BF1498FB}"/>
              </a:ext>
            </a:extLst>
          </p:cNvPr>
          <p:cNvSpPr>
            <a:spLocks noGrp="1"/>
          </p:cNvSpPr>
          <p:nvPr>
            <p:ph type="sldNum" sz="quarter" idx="12"/>
          </p:nvPr>
        </p:nvSpPr>
        <p:spPr/>
        <p:txBody>
          <a:bodyPr/>
          <a:lstStyle/>
          <a:p>
            <a:fld id="{EA85EB79-E97F-482E-9DA3-9D54B314719F}" type="slidenum">
              <a:rPr lang="en-US" smtClean="0"/>
              <a:t>‹#›</a:t>
            </a:fld>
            <a:endParaRPr lang="en-US"/>
          </a:p>
        </p:txBody>
      </p:sp>
    </p:spTree>
    <p:extLst>
      <p:ext uri="{BB962C8B-B14F-4D97-AF65-F5344CB8AC3E}">
        <p14:creationId xmlns:p14="http://schemas.microsoft.com/office/powerpoint/2010/main" val="1449116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DF93F-E814-4B50-98EE-C981AB9EBC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A9E694-0E5F-4589-B330-8DA422FB4E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6C041F-9103-4D93-8607-719D1DC52FE1}"/>
              </a:ext>
            </a:extLst>
          </p:cNvPr>
          <p:cNvSpPr>
            <a:spLocks noGrp="1"/>
          </p:cNvSpPr>
          <p:nvPr>
            <p:ph type="dt" sz="half" idx="10"/>
          </p:nvPr>
        </p:nvSpPr>
        <p:spPr/>
        <p:txBody>
          <a:bodyPr/>
          <a:lstStyle/>
          <a:p>
            <a:fld id="{31F95463-2FF0-4928-82EB-C49A9227DF35}" type="datetimeFigureOut">
              <a:rPr lang="en-US" smtClean="0"/>
              <a:t>11/22/2020</a:t>
            </a:fld>
            <a:endParaRPr lang="en-US"/>
          </a:p>
        </p:txBody>
      </p:sp>
      <p:sp>
        <p:nvSpPr>
          <p:cNvPr id="5" name="Footer Placeholder 4">
            <a:extLst>
              <a:ext uri="{FF2B5EF4-FFF2-40B4-BE49-F238E27FC236}">
                <a16:creationId xmlns:a16="http://schemas.microsoft.com/office/drawing/2014/main" id="{018A3F59-4740-4501-81B6-16540246B3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E25432-B98B-40AD-9570-1EB729B976F4}"/>
              </a:ext>
            </a:extLst>
          </p:cNvPr>
          <p:cNvSpPr>
            <a:spLocks noGrp="1"/>
          </p:cNvSpPr>
          <p:nvPr>
            <p:ph type="sldNum" sz="quarter" idx="12"/>
          </p:nvPr>
        </p:nvSpPr>
        <p:spPr/>
        <p:txBody>
          <a:bodyPr/>
          <a:lstStyle/>
          <a:p>
            <a:fld id="{EA85EB79-E97F-482E-9DA3-9D54B314719F}" type="slidenum">
              <a:rPr lang="en-US" smtClean="0"/>
              <a:t>‹#›</a:t>
            </a:fld>
            <a:endParaRPr lang="en-US"/>
          </a:p>
        </p:txBody>
      </p:sp>
    </p:spTree>
    <p:extLst>
      <p:ext uri="{BB962C8B-B14F-4D97-AF65-F5344CB8AC3E}">
        <p14:creationId xmlns:p14="http://schemas.microsoft.com/office/powerpoint/2010/main" val="216955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6E4126-4B79-4813-8694-26695DDCFA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6DCE93-B1BF-4834-8C83-3A174E50B3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D3EDC3-DBBB-492C-8F94-296DC41AE171}"/>
              </a:ext>
            </a:extLst>
          </p:cNvPr>
          <p:cNvSpPr>
            <a:spLocks noGrp="1"/>
          </p:cNvSpPr>
          <p:nvPr>
            <p:ph type="dt" sz="half" idx="10"/>
          </p:nvPr>
        </p:nvSpPr>
        <p:spPr/>
        <p:txBody>
          <a:bodyPr/>
          <a:lstStyle/>
          <a:p>
            <a:fld id="{31F95463-2FF0-4928-82EB-C49A9227DF35}" type="datetimeFigureOut">
              <a:rPr lang="en-US" smtClean="0"/>
              <a:t>11/22/2020</a:t>
            </a:fld>
            <a:endParaRPr lang="en-US"/>
          </a:p>
        </p:txBody>
      </p:sp>
      <p:sp>
        <p:nvSpPr>
          <p:cNvPr id="5" name="Footer Placeholder 4">
            <a:extLst>
              <a:ext uri="{FF2B5EF4-FFF2-40B4-BE49-F238E27FC236}">
                <a16:creationId xmlns:a16="http://schemas.microsoft.com/office/drawing/2014/main" id="{46E75357-EEA4-40F0-90BA-DABC021904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BA4DAD-1E7E-4B81-B5D7-9D3F117FEE58}"/>
              </a:ext>
            </a:extLst>
          </p:cNvPr>
          <p:cNvSpPr>
            <a:spLocks noGrp="1"/>
          </p:cNvSpPr>
          <p:nvPr>
            <p:ph type="sldNum" sz="quarter" idx="12"/>
          </p:nvPr>
        </p:nvSpPr>
        <p:spPr/>
        <p:txBody>
          <a:bodyPr/>
          <a:lstStyle/>
          <a:p>
            <a:fld id="{EA85EB79-E97F-482E-9DA3-9D54B314719F}" type="slidenum">
              <a:rPr lang="en-US" smtClean="0"/>
              <a:t>‹#›</a:t>
            </a:fld>
            <a:endParaRPr lang="en-US"/>
          </a:p>
        </p:txBody>
      </p:sp>
    </p:spTree>
    <p:extLst>
      <p:ext uri="{BB962C8B-B14F-4D97-AF65-F5344CB8AC3E}">
        <p14:creationId xmlns:p14="http://schemas.microsoft.com/office/powerpoint/2010/main" val="4271641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8" name="Picture Placeholder 2"/>
          <p:cNvSpPr>
            <a:spLocks noGrp="1"/>
          </p:cNvSpPr>
          <p:nvPr>
            <p:ph type="pic" idx="10" hasCustomPrompt="1"/>
          </p:nvPr>
        </p:nvSpPr>
        <p:spPr>
          <a:xfrm>
            <a:off x="3359696" y="0"/>
            <a:ext cx="5472608" cy="342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
        <p:nvSpPr>
          <p:cNvPr id="9" name="Picture Placeholder 2"/>
          <p:cNvSpPr>
            <a:spLocks noGrp="1"/>
          </p:cNvSpPr>
          <p:nvPr>
            <p:ph type="pic" idx="11" hasCustomPrompt="1"/>
          </p:nvPr>
        </p:nvSpPr>
        <p:spPr>
          <a:xfrm>
            <a:off x="0" y="0"/>
            <a:ext cx="3216000" cy="342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
        <p:nvSpPr>
          <p:cNvPr id="10" name="Picture Placeholder 2"/>
          <p:cNvSpPr>
            <a:spLocks noGrp="1"/>
          </p:cNvSpPr>
          <p:nvPr>
            <p:ph type="pic" idx="12" hasCustomPrompt="1"/>
          </p:nvPr>
        </p:nvSpPr>
        <p:spPr>
          <a:xfrm>
            <a:off x="8976000" y="0"/>
            <a:ext cx="3216000" cy="342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
        <p:nvSpPr>
          <p:cNvPr id="11" name="Picture Placeholder 2"/>
          <p:cNvSpPr>
            <a:spLocks noGrp="1"/>
          </p:cNvSpPr>
          <p:nvPr>
            <p:ph type="pic" idx="13" hasCustomPrompt="1"/>
          </p:nvPr>
        </p:nvSpPr>
        <p:spPr>
          <a:xfrm>
            <a:off x="0" y="3546000"/>
            <a:ext cx="3216000" cy="3312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
        <p:nvSpPr>
          <p:cNvPr id="12" name="Picture Placeholder 2"/>
          <p:cNvSpPr>
            <a:spLocks noGrp="1"/>
          </p:cNvSpPr>
          <p:nvPr>
            <p:ph type="pic" idx="14" hasCustomPrompt="1"/>
          </p:nvPr>
        </p:nvSpPr>
        <p:spPr>
          <a:xfrm>
            <a:off x="8976000" y="3546000"/>
            <a:ext cx="3216000" cy="3312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59753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2F4FD77-54DC-403C-B593-A780935591DE}"/>
              </a:ext>
            </a:extLst>
          </p:cNvPr>
          <p:cNvSpPr>
            <a:spLocks noGrp="1"/>
          </p:cNvSpPr>
          <p:nvPr>
            <p:ph type="pic" sz="quarter" idx="10"/>
          </p:nvPr>
        </p:nvSpPr>
        <p:spPr>
          <a:xfrm>
            <a:off x="0" y="-2"/>
            <a:ext cx="6096000" cy="6858002"/>
          </a:xfrm>
          <a:custGeom>
            <a:avLst/>
            <a:gdLst>
              <a:gd name="connsiteX0" fmla="*/ 0 w 6096000"/>
              <a:gd name="connsiteY0" fmla="*/ 0 h 6858002"/>
              <a:gd name="connsiteX1" fmla="*/ 2764118 w 6096000"/>
              <a:gd name="connsiteY1" fmla="*/ 0 h 6858002"/>
              <a:gd name="connsiteX2" fmla="*/ 6096000 w 6096000"/>
              <a:gd name="connsiteY2" fmla="*/ 0 h 6858002"/>
              <a:gd name="connsiteX3" fmla="*/ 6096000 w 6096000"/>
              <a:gd name="connsiteY3" fmla="*/ 4440382 h 6858002"/>
              <a:gd name="connsiteX4" fmla="*/ 6093834 w 6096000"/>
              <a:gd name="connsiteY4" fmla="*/ 4440382 h 6858002"/>
              <a:gd name="connsiteX5" fmla="*/ 6087793 w 6096000"/>
              <a:gd name="connsiteY5" fmla="*/ 4632144 h 6858002"/>
              <a:gd name="connsiteX6" fmla="*/ 5351558 w 6096000"/>
              <a:gd name="connsiteY6" fmla="*/ 6131906 h 6858002"/>
              <a:gd name="connsiteX7" fmla="*/ 3749939 w 6096000"/>
              <a:gd name="connsiteY7" fmla="*/ 6845850 h 6858002"/>
              <a:gd name="connsiteX8" fmla="*/ 3496236 w 6096000"/>
              <a:gd name="connsiteY8" fmla="*/ 6857655 h 6858002"/>
              <a:gd name="connsiteX9" fmla="*/ 3496236 w 6096000"/>
              <a:gd name="connsiteY9" fmla="*/ 6858001 h 6858002"/>
              <a:gd name="connsiteX10" fmla="*/ 3488786 w 6096000"/>
              <a:gd name="connsiteY10" fmla="*/ 6858001 h 6858002"/>
              <a:gd name="connsiteX11" fmla="*/ 3488763 w 6096000"/>
              <a:gd name="connsiteY11" fmla="*/ 6858002 h 6858002"/>
              <a:gd name="connsiteX12" fmla="*/ 3488763 w 6096000"/>
              <a:gd name="connsiteY12" fmla="*/ 6858001 h 6858002"/>
              <a:gd name="connsiteX13" fmla="*/ 0 w 6096000"/>
              <a:gd name="connsiteY13" fmla="*/ 6858001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00" h="6858002">
                <a:moveTo>
                  <a:pt x="0" y="0"/>
                </a:moveTo>
                <a:lnTo>
                  <a:pt x="2764118" y="0"/>
                </a:lnTo>
                <a:lnTo>
                  <a:pt x="6096000" y="0"/>
                </a:lnTo>
                <a:lnTo>
                  <a:pt x="6096000" y="4440382"/>
                </a:lnTo>
                <a:lnTo>
                  <a:pt x="6093834" y="4440382"/>
                </a:lnTo>
                <a:lnTo>
                  <a:pt x="6087793" y="4632144"/>
                </a:lnTo>
                <a:cubicBezTo>
                  <a:pt x="6039602" y="5194016"/>
                  <a:pt x="5780682" y="5725570"/>
                  <a:pt x="5351558" y="6131906"/>
                </a:cubicBezTo>
                <a:cubicBezTo>
                  <a:pt x="4922434" y="6538242"/>
                  <a:pt x="4354737" y="6789407"/>
                  <a:pt x="3749939" y="6845850"/>
                </a:cubicBezTo>
                <a:lnTo>
                  <a:pt x="3496236" y="6857655"/>
                </a:lnTo>
                <a:lnTo>
                  <a:pt x="3496236" y="6858001"/>
                </a:lnTo>
                <a:lnTo>
                  <a:pt x="3488786" y="6858001"/>
                </a:lnTo>
                <a:lnTo>
                  <a:pt x="3488763" y="6858002"/>
                </a:lnTo>
                <a:lnTo>
                  <a:pt x="3488763" y="6858001"/>
                </a:lnTo>
                <a:lnTo>
                  <a:pt x="0" y="6858001"/>
                </a:lnTo>
                <a:close/>
              </a:path>
            </a:pathLst>
          </a:custGeom>
          <a:solidFill>
            <a:schemeClr val="bg1">
              <a:lumMod val="75000"/>
            </a:schemeClr>
          </a:solidFill>
        </p:spPr>
        <p:txBody>
          <a:bodyPr wrap="square">
            <a:noAutofit/>
          </a:bodyPr>
          <a:lstStyle>
            <a:lvl1pPr marL="0" indent="0">
              <a:buNone/>
              <a:defRPr sz="1400">
                <a:solidFill>
                  <a:schemeClr val="accent1"/>
                </a:solidFill>
              </a:defRPr>
            </a:lvl1pPr>
          </a:lstStyle>
          <a:p>
            <a:endParaRPr lang="en-US"/>
          </a:p>
        </p:txBody>
      </p:sp>
    </p:spTree>
    <p:extLst>
      <p:ext uri="{BB962C8B-B14F-4D97-AF65-F5344CB8AC3E}">
        <p14:creationId xmlns:p14="http://schemas.microsoft.com/office/powerpoint/2010/main" val="3044099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1563307B-4B6F-4D4D-AB66-99288A7B7613}"/>
              </a:ext>
            </a:extLst>
          </p:cNvPr>
          <p:cNvSpPr>
            <a:spLocks noGrp="1"/>
          </p:cNvSpPr>
          <p:nvPr>
            <p:ph type="pic" sz="quarter" idx="41" hasCustomPrompt="1"/>
          </p:nvPr>
        </p:nvSpPr>
        <p:spPr>
          <a:xfrm>
            <a:off x="5334000" y="0"/>
            <a:ext cx="6858000" cy="685800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1410365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4779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8126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3751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5225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9853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C7A16-0E25-436C-8735-D4A3DA02F7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3A5297-2C54-4BC3-81CF-51F5153066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58FAEC-6502-4DD9-934B-E4A3F492502A}"/>
              </a:ext>
            </a:extLst>
          </p:cNvPr>
          <p:cNvSpPr>
            <a:spLocks noGrp="1"/>
          </p:cNvSpPr>
          <p:nvPr>
            <p:ph type="dt" sz="half" idx="10"/>
          </p:nvPr>
        </p:nvSpPr>
        <p:spPr/>
        <p:txBody>
          <a:bodyPr/>
          <a:lstStyle/>
          <a:p>
            <a:fld id="{31F95463-2FF0-4928-82EB-C49A9227DF35}" type="datetimeFigureOut">
              <a:rPr lang="en-US" smtClean="0"/>
              <a:t>11/22/2020</a:t>
            </a:fld>
            <a:endParaRPr lang="en-US"/>
          </a:p>
        </p:txBody>
      </p:sp>
      <p:sp>
        <p:nvSpPr>
          <p:cNvPr id="5" name="Footer Placeholder 4">
            <a:extLst>
              <a:ext uri="{FF2B5EF4-FFF2-40B4-BE49-F238E27FC236}">
                <a16:creationId xmlns:a16="http://schemas.microsoft.com/office/drawing/2014/main" id="{BA22E47C-07D9-4C50-A283-C11B5FBA59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EC12A3-0668-41F6-BF46-BADD551336DA}"/>
              </a:ext>
            </a:extLst>
          </p:cNvPr>
          <p:cNvSpPr>
            <a:spLocks noGrp="1"/>
          </p:cNvSpPr>
          <p:nvPr>
            <p:ph type="sldNum" sz="quarter" idx="12"/>
          </p:nvPr>
        </p:nvSpPr>
        <p:spPr/>
        <p:txBody>
          <a:bodyPr/>
          <a:lstStyle/>
          <a:p>
            <a:fld id="{EA85EB79-E97F-482E-9DA3-9D54B314719F}" type="slidenum">
              <a:rPr lang="en-US" smtClean="0"/>
              <a:t>‹#›</a:t>
            </a:fld>
            <a:endParaRPr lang="en-US"/>
          </a:p>
        </p:txBody>
      </p:sp>
    </p:spTree>
    <p:extLst>
      <p:ext uri="{BB962C8B-B14F-4D97-AF65-F5344CB8AC3E}">
        <p14:creationId xmlns:p14="http://schemas.microsoft.com/office/powerpoint/2010/main" val="4093332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7426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3270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4006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7988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510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69267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12047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465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99662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4940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5CA42-F144-466F-B861-EBC1A7A66A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5F4249-CE44-4C05-B567-0892A0B186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273534-C742-47B3-949B-397DA4CEE46A}"/>
              </a:ext>
            </a:extLst>
          </p:cNvPr>
          <p:cNvSpPr>
            <a:spLocks noGrp="1"/>
          </p:cNvSpPr>
          <p:nvPr>
            <p:ph type="dt" sz="half" idx="10"/>
          </p:nvPr>
        </p:nvSpPr>
        <p:spPr/>
        <p:txBody>
          <a:bodyPr/>
          <a:lstStyle/>
          <a:p>
            <a:fld id="{31F95463-2FF0-4928-82EB-C49A9227DF35}" type="datetimeFigureOut">
              <a:rPr lang="en-US" smtClean="0"/>
              <a:t>11/22/2020</a:t>
            </a:fld>
            <a:endParaRPr lang="en-US"/>
          </a:p>
        </p:txBody>
      </p:sp>
      <p:sp>
        <p:nvSpPr>
          <p:cNvPr id="5" name="Footer Placeholder 4">
            <a:extLst>
              <a:ext uri="{FF2B5EF4-FFF2-40B4-BE49-F238E27FC236}">
                <a16:creationId xmlns:a16="http://schemas.microsoft.com/office/drawing/2014/main" id="{4E9A449D-1EC5-432C-A2C2-B0C4D273FD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65B118-16C9-4C47-99F2-3ABC829A84B6}"/>
              </a:ext>
            </a:extLst>
          </p:cNvPr>
          <p:cNvSpPr>
            <a:spLocks noGrp="1"/>
          </p:cNvSpPr>
          <p:nvPr>
            <p:ph type="sldNum" sz="quarter" idx="12"/>
          </p:nvPr>
        </p:nvSpPr>
        <p:spPr/>
        <p:txBody>
          <a:bodyPr/>
          <a:lstStyle/>
          <a:p>
            <a:fld id="{EA85EB79-E97F-482E-9DA3-9D54B314719F}" type="slidenum">
              <a:rPr lang="en-US" smtClean="0"/>
              <a:t>‹#›</a:t>
            </a:fld>
            <a:endParaRPr lang="en-US"/>
          </a:p>
        </p:txBody>
      </p:sp>
    </p:spTree>
    <p:extLst>
      <p:ext uri="{BB962C8B-B14F-4D97-AF65-F5344CB8AC3E}">
        <p14:creationId xmlns:p14="http://schemas.microsoft.com/office/powerpoint/2010/main" val="6967695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6451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832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4727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7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60723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FEFA91AE-2CE0-482B-8653-2C2D1E564B57}" type="datetimeFigureOut">
              <a:rPr lang="id-ID" smtClean="0"/>
              <a:t>22/11/2020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700DCBE-D78C-4CCA-BECB-195F6D8CFB27}" type="slidenum">
              <a:rPr lang="id-ID" smtClean="0"/>
              <a:t>‹#›</a:t>
            </a:fld>
            <a:endParaRPr lang="id-ID"/>
          </a:p>
        </p:txBody>
      </p:sp>
    </p:spTree>
    <p:extLst>
      <p:ext uri="{BB962C8B-B14F-4D97-AF65-F5344CB8AC3E}">
        <p14:creationId xmlns:p14="http://schemas.microsoft.com/office/powerpoint/2010/main" val="26814028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88906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23D3E1-238C-4A4F-B83A-FB031AE0957A}"/>
              </a:ext>
            </a:extLst>
          </p:cNvPr>
          <p:cNvSpPr>
            <a:spLocks noGrp="1"/>
          </p:cNvSpPr>
          <p:nvPr>
            <p:ph type="dt" sz="half" idx="10"/>
          </p:nvPr>
        </p:nvSpPr>
        <p:spPr/>
        <p:txBody>
          <a:bodyPr/>
          <a:lstStyle/>
          <a:p>
            <a:fld id="{BFA80C55-9C71-41B4-B4F8-4B96E9906618}" type="datetimeFigureOut">
              <a:rPr lang="en-US" smtClean="0"/>
              <a:t>11/22/2020</a:t>
            </a:fld>
            <a:endParaRPr lang="en-US"/>
          </a:p>
        </p:txBody>
      </p:sp>
      <p:sp>
        <p:nvSpPr>
          <p:cNvPr id="3" name="Footer Placeholder 2">
            <a:extLst>
              <a:ext uri="{FF2B5EF4-FFF2-40B4-BE49-F238E27FC236}">
                <a16:creationId xmlns:a16="http://schemas.microsoft.com/office/drawing/2014/main" id="{3057BDF3-216F-4850-B7C1-044AADAFD0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08D1EB-6A73-4A36-9BDE-F9398EC72958}"/>
              </a:ext>
            </a:extLst>
          </p:cNvPr>
          <p:cNvSpPr>
            <a:spLocks noGrp="1"/>
          </p:cNvSpPr>
          <p:nvPr>
            <p:ph type="sldNum" sz="quarter" idx="12"/>
          </p:nvPr>
        </p:nvSpPr>
        <p:spPr/>
        <p:txBody>
          <a:bodyPr/>
          <a:lstStyle/>
          <a:p>
            <a:fld id="{9CD53944-BF56-470F-BCEE-912100F1AB03}" type="slidenum">
              <a:rPr lang="en-US" smtClean="0"/>
              <a:t>‹#›</a:t>
            </a:fld>
            <a:endParaRPr lang="en-US"/>
          </a:p>
        </p:txBody>
      </p:sp>
    </p:spTree>
    <p:extLst>
      <p:ext uri="{BB962C8B-B14F-4D97-AF65-F5344CB8AC3E}">
        <p14:creationId xmlns:p14="http://schemas.microsoft.com/office/powerpoint/2010/main" val="31353198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Full">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4754523"/>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6185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11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4491038"/>
            <a:ext cx="9144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46B5B67-55DA-424F-9805-71BDE70D7489}" type="datetimeFigureOut">
              <a:rPr lang="en-US" smtClean="0"/>
              <a:t>11/22/2020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06CC1-1436-4FA3-B5BE-7FF06ED26E03}" type="slidenum">
              <a:rPr lang="en-US" smtClean="0"/>
              <a:t>‹#›</a:t>
            </a:fld>
            <a:endParaRPr lang="en-US"/>
          </a:p>
        </p:txBody>
      </p:sp>
    </p:spTree>
    <p:extLst>
      <p:ext uri="{BB962C8B-B14F-4D97-AF65-F5344CB8AC3E}">
        <p14:creationId xmlns:p14="http://schemas.microsoft.com/office/powerpoint/2010/main" val="3637036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5146F-18B6-4417-AFDF-E83C11BDE9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ED622F-1E30-4492-BC49-381C37E6F0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C3BD1B-76C8-4E6E-8450-CD62FFB673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E8E507-4341-4A6D-9D09-EE27078F5536}"/>
              </a:ext>
            </a:extLst>
          </p:cNvPr>
          <p:cNvSpPr>
            <a:spLocks noGrp="1"/>
          </p:cNvSpPr>
          <p:nvPr>
            <p:ph type="dt" sz="half" idx="10"/>
          </p:nvPr>
        </p:nvSpPr>
        <p:spPr/>
        <p:txBody>
          <a:bodyPr/>
          <a:lstStyle/>
          <a:p>
            <a:fld id="{31F95463-2FF0-4928-82EB-C49A9227DF35}" type="datetimeFigureOut">
              <a:rPr lang="en-US" smtClean="0"/>
              <a:t>11/22/2020</a:t>
            </a:fld>
            <a:endParaRPr lang="en-US"/>
          </a:p>
        </p:txBody>
      </p:sp>
      <p:sp>
        <p:nvSpPr>
          <p:cNvPr id="6" name="Footer Placeholder 5">
            <a:extLst>
              <a:ext uri="{FF2B5EF4-FFF2-40B4-BE49-F238E27FC236}">
                <a16:creationId xmlns:a16="http://schemas.microsoft.com/office/drawing/2014/main" id="{32093B8D-0D54-4E60-A1E7-AA9CD3E319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3DBCDA-A978-4429-A795-3A0E1BC3A932}"/>
              </a:ext>
            </a:extLst>
          </p:cNvPr>
          <p:cNvSpPr>
            <a:spLocks noGrp="1"/>
          </p:cNvSpPr>
          <p:nvPr>
            <p:ph type="sldNum" sz="quarter" idx="12"/>
          </p:nvPr>
        </p:nvSpPr>
        <p:spPr/>
        <p:txBody>
          <a:bodyPr/>
          <a:lstStyle/>
          <a:p>
            <a:fld id="{EA85EB79-E97F-482E-9DA3-9D54B314719F}" type="slidenum">
              <a:rPr lang="en-US" smtClean="0"/>
              <a:t>‹#›</a:t>
            </a:fld>
            <a:endParaRPr lang="en-US"/>
          </a:p>
        </p:txBody>
      </p:sp>
    </p:spTree>
    <p:extLst>
      <p:ext uri="{BB962C8B-B14F-4D97-AF65-F5344CB8AC3E}">
        <p14:creationId xmlns:p14="http://schemas.microsoft.com/office/powerpoint/2010/main" val="14712175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68350"/>
          </a:xfrm>
        </p:spPr>
        <p:txBody>
          <a:bodyPr/>
          <a:lstStyle>
            <a:lvl1pPr algn="ct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6B5B67-55DA-424F-9805-71BDE70D7489}" type="datetimeFigureOut">
              <a:rPr lang="en-US" smtClean="0"/>
              <a:t>11/22/2020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06CC1-1436-4FA3-B5BE-7FF06ED26E03}" type="slidenum">
              <a:rPr lang="en-US" smtClean="0"/>
              <a:t>‹#›</a:t>
            </a:fld>
            <a:endParaRPr lang="en-US"/>
          </a:p>
        </p:txBody>
      </p:sp>
      <p:cxnSp>
        <p:nvCxnSpPr>
          <p:cNvPr id="7" name="Straight Connector 6"/>
          <p:cNvCxnSpPr/>
          <p:nvPr userDrawn="1"/>
        </p:nvCxnSpPr>
        <p:spPr>
          <a:xfrm>
            <a:off x="4714875" y="1133476"/>
            <a:ext cx="27622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736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46B5B67-55DA-424F-9805-71BDE70D7489}" type="datetimeFigureOut">
              <a:rPr lang="en-US" smtClean="0"/>
              <a:t>11/22/2020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606CC1-1436-4FA3-B5BE-7FF06ED26E03}" type="slidenum">
              <a:rPr lang="en-US" smtClean="0"/>
              <a:t>‹#›</a:t>
            </a:fld>
            <a:endParaRPr lang="en-US"/>
          </a:p>
        </p:txBody>
      </p:sp>
    </p:spTree>
    <p:extLst>
      <p:ext uri="{BB962C8B-B14F-4D97-AF65-F5344CB8AC3E}">
        <p14:creationId xmlns:p14="http://schemas.microsoft.com/office/powerpoint/2010/main" val="23659793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9898125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33600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1810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BB998F8-5F60-4F3A-941E-65C7CA793196}"/>
              </a:ext>
            </a:extLst>
          </p:cNvPr>
          <p:cNvSpPr/>
          <p:nvPr userDrawn="1"/>
        </p:nvSpPr>
        <p:spPr>
          <a:xfrm>
            <a:off x="0" y="0"/>
            <a:ext cx="398145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16E2B211-279E-47AD-8321-BBE0A034E63C}"/>
              </a:ext>
            </a:extLst>
          </p:cNvPr>
          <p:cNvGrpSpPr/>
          <p:nvPr userDrawn="1"/>
        </p:nvGrpSpPr>
        <p:grpSpPr>
          <a:xfrm rot="12911792" flipH="1" flipV="1">
            <a:off x="2790331" y="4225532"/>
            <a:ext cx="706431" cy="492914"/>
            <a:chOff x="5405974" y="1533288"/>
            <a:chExt cx="608646" cy="424685"/>
          </a:xfrm>
        </p:grpSpPr>
        <p:sp>
          <p:nvSpPr>
            <p:cNvPr id="18" name="Trapezoid 17">
              <a:extLst>
                <a:ext uri="{FF2B5EF4-FFF2-40B4-BE49-F238E27FC236}">
                  <a16:creationId xmlns:a16="http://schemas.microsoft.com/office/drawing/2014/main" id="{3DECB3E9-32A4-485B-873B-63C6C59490D1}"/>
                </a:ext>
              </a:extLst>
            </p:cNvPr>
            <p:cNvSpPr/>
            <p:nvPr/>
          </p:nvSpPr>
          <p:spPr>
            <a:xfrm rot="5912136" flipH="1">
              <a:off x="5633173" y="1617814"/>
              <a:ext cx="141626" cy="93186"/>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B97B4F36-AF1D-4D48-AB73-9687DD625973}"/>
                </a:ext>
              </a:extLst>
            </p:cNvPr>
            <p:cNvSpPr/>
            <p:nvPr/>
          </p:nvSpPr>
          <p:spPr>
            <a:xfrm rot="7277434" flipH="1">
              <a:off x="5857778" y="1735728"/>
              <a:ext cx="103331" cy="96694"/>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18628655-B24C-4AA8-B86F-E4649EC635E8}"/>
                </a:ext>
              </a:extLst>
            </p:cNvPr>
            <p:cNvSpPr/>
            <p:nvPr/>
          </p:nvSpPr>
          <p:spPr>
            <a:xfrm rot="5912136" flipH="1">
              <a:off x="5438996" y="1500266"/>
              <a:ext cx="200130" cy="266173"/>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a:extLst>
                <a:ext uri="{FF2B5EF4-FFF2-40B4-BE49-F238E27FC236}">
                  <a16:creationId xmlns:a16="http://schemas.microsoft.com/office/drawing/2014/main" id="{3A6B24C9-2F1F-4C5E-B867-73AE6CD03838}"/>
                </a:ext>
              </a:extLst>
            </p:cNvPr>
            <p:cNvSpPr/>
            <p:nvPr/>
          </p:nvSpPr>
          <p:spPr>
            <a:xfrm rot="7277434" flipH="1">
              <a:off x="5727739" y="1619233"/>
              <a:ext cx="146016" cy="194202"/>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a:extLst>
                <a:ext uri="{FF2B5EF4-FFF2-40B4-BE49-F238E27FC236}">
                  <a16:creationId xmlns:a16="http://schemas.microsoft.com/office/drawing/2014/main" id="{2AA7F5E5-BC6C-4756-A8EB-16B8328FA881}"/>
                </a:ext>
              </a:extLst>
            </p:cNvPr>
            <p:cNvSpPr/>
            <p:nvPr/>
          </p:nvSpPr>
          <p:spPr>
            <a:xfrm rot="8867088" flipH="1">
              <a:off x="5921123" y="1778027"/>
              <a:ext cx="93497" cy="179946"/>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497CDF6D-E63B-4A20-B935-7F27169038D3}"/>
              </a:ext>
            </a:extLst>
          </p:cNvPr>
          <p:cNvGrpSpPr/>
          <p:nvPr userDrawn="1"/>
        </p:nvGrpSpPr>
        <p:grpSpPr>
          <a:xfrm rot="20269720">
            <a:off x="2788843" y="4597087"/>
            <a:ext cx="773065" cy="771576"/>
            <a:chOff x="7167947" y="1624190"/>
            <a:chExt cx="2677920" cy="2672764"/>
          </a:xfrm>
          <a:solidFill>
            <a:schemeClr val="bg1"/>
          </a:solidFill>
        </p:grpSpPr>
        <p:sp>
          <p:nvSpPr>
            <p:cNvPr id="24" name="Freeform: Shape 23">
              <a:extLst>
                <a:ext uri="{FF2B5EF4-FFF2-40B4-BE49-F238E27FC236}">
                  <a16:creationId xmlns:a16="http://schemas.microsoft.com/office/drawing/2014/main" id="{B45EA29E-0702-4F6E-81A2-E3C8EFB2FBFE}"/>
                </a:ext>
              </a:extLst>
            </p:cNvPr>
            <p:cNvSpPr/>
            <p:nvPr/>
          </p:nvSpPr>
          <p:spPr>
            <a:xfrm>
              <a:off x="7167947" y="1624190"/>
              <a:ext cx="2677920" cy="2672764"/>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1270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31429830-A1B2-46C6-8E1F-3CDD87BDE661}"/>
                </a:ext>
              </a:extLst>
            </p:cNvPr>
            <p:cNvSpPr/>
            <p:nvPr/>
          </p:nvSpPr>
          <p:spPr>
            <a:xfrm>
              <a:off x="7628244" y="2084297"/>
              <a:ext cx="1757326" cy="1752551"/>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12700" cap="flat">
              <a:noFill/>
              <a:prstDash val="solid"/>
              <a:miter/>
            </a:ln>
          </p:spPr>
          <p:txBody>
            <a:bodyPr rtlCol="0" anchor="ctr"/>
            <a:lstStyle/>
            <a:p>
              <a:endParaRPr lang="en-US" dirty="0"/>
            </a:p>
          </p:txBody>
        </p:sp>
      </p:grpSp>
      <p:grpSp>
        <p:nvGrpSpPr>
          <p:cNvPr id="26" name="Group 25">
            <a:extLst>
              <a:ext uri="{FF2B5EF4-FFF2-40B4-BE49-F238E27FC236}">
                <a16:creationId xmlns:a16="http://schemas.microsoft.com/office/drawing/2014/main" id="{4A5EFBF7-A8A4-4D6E-8808-92696D9AC638}"/>
              </a:ext>
            </a:extLst>
          </p:cNvPr>
          <p:cNvGrpSpPr/>
          <p:nvPr userDrawn="1"/>
        </p:nvGrpSpPr>
        <p:grpSpPr>
          <a:xfrm rot="6679697" flipV="1">
            <a:off x="2514190" y="4250744"/>
            <a:ext cx="709209" cy="493240"/>
            <a:chOff x="5405974" y="1533288"/>
            <a:chExt cx="611040" cy="424965"/>
          </a:xfrm>
        </p:grpSpPr>
        <p:sp>
          <p:nvSpPr>
            <p:cNvPr id="27" name="Trapezoid 26">
              <a:extLst>
                <a:ext uri="{FF2B5EF4-FFF2-40B4-BE49-F238E27FC236}">
                  <a16:creationId xmlns:a16="http://schemas.microsoft.com/office/drawing/2014/main" id="{F604488B-1EF4-42B1-A6B5-7312ADA6A9C3}"/>
                </a:ext>
              </a:extLst>
            </p:cNvPr>
            <p:cNvSpPr/>
            <p:nvPr/>
          </p:nvSpPr>
          <p:spPr>
            <a:xfrm rot="5912136" flipH="1">
              <a:off x="5633173" y="1617814"/>
              <a:ext cx="141626" cy="93186"/>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apezoid 27">
              <a:extLst>
                <a:ext uri="{FF2B5EF4-FFF2-40B4-BE49-F238E27FC236}">
                  <a16:creationId xmlns:a16="http://schemas.microsoft.com/office/drawing/2014/main" id="{D7D307F1-17F2-4B95-9A10-54A9B7C0CFD4}"/>
                </a:ext>
              </a:extLst>
            </p:cNvPr>
            <p:cNvSpPr/>
            <p:nvPr/>
          </p:nvSpPr>
          <p:spPr>
            <a:xfrm rot="5912136" flipH="1">
              <a:off x="5438996" y="1500266"/>
              <a:ext cx="200130" cy="266173"/>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a:extLst>
                <a:ext uri="{FF2B5EF4-FFF2-40B4-BE49-F238E27FC236}">
                  <a16:creationId xmlns:a16="http://schemas.microsoft.com/office/drawing/2014/main" id="{1B2CFD6B-D5DB-4797-A1E8-D6713BECCFF0}"/>
                </a:ext>
              </a:extLst>
            </p:cNvPr>
            <p:cNvSpPr/>
            <p:nvPr/>
          </p:nvSpPr>
          <p:spPr>
            <a:xfrm rot="7277434" flipH="1">
              <a:off x="5857778" y="1735728"/>
              <a:ext cx="103331" cy="96694"/>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a:extLst>
                <a:ext uri="{FF2B5EF4-FFF2-40B4-BE49-F238E27FC236}">
                  <a16:creationId xmlns:a16="http://schemas.microsoft.com/office/drawing/2014/main" id="{240F08C5-AEE4-4DA8-B595-DFD5AAB6DE0D}"/>
                </a:ext>
              </a:extLst>
            </p:cNvPr>
            <p:cNvSpPr/>
            <p:nvPr/>
          </p:nvSpPr>
          <p:spPr>
            <a:xfrm rot="7277434" flipH="1">
              <a:off x="5727739" y="1619233"/>
              <a:ext cx="146016" cy="194202"/>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a:extLst>
                <a:ext uri="{FF2B5EF4-FFF2-40B4-BE49-F238E27FC236}">
                  <a16:creationId xmlns:a16="http://schemas.microsoft.com/office/drawing/2014/main" id="{FB146A5D-87C6-47F6-BF4F-3E2D584E5F89}"/>
                </a:ext>
              </a:extLst>
            </p:cNvPr>
            <p:cNvSpPr/>
            <p:nvPr/>
          </p:nvSpPr>
          <p:spPr>
            <a:xfrm rot="8867088" flipH="1">
              <a:off x="5923517" y="1775373"/>
              <a:ext cx="93497" cy="182880"/>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6A379968-FE4C-4380-9AD8-FCC2F2902ED8}"/>
              </a:ext>
            </a:extLst>
          </p:cNvPr>
          <p:cNvGrpSpPr/>
          <p:nvPr userDrawn="1"/>
        </p:nvGrpSpPr>
        <p:grpSpPr>
          <a:xfrm rot="2246763">
            <a:off x="1974127" y="1362251"/>
            <a:ext cx="2028524" cy="1778017"/>
            <a:chOff x="2753518" y="2997140"/>
            <a:chExt cx="2028524" cy="1778017"/>
          </a:xfrm>
          <a:solidFill>
            <a:schemeClr val="bg1">
              <a:alpha val="5000"/>
            </a:schemeClr>
          </a:solidFill>
        </p:grpSpPr>
        <p:sp>
          <p:nvSpPr>
            <p:cNvPr id="5" name="Freeform: Shape 4">
              <a:extLst>
                <a:ext uri="{FF2B5EF4-FFF2-40B4-BE49-F238E27FC236}">
                  <a16:creationId xmlns:a16="http://schemas.microsoft.com/office/drawing/2014/main" id="{CED8DA23-991A-4F5A-84D7-7BDAEC9B967B}"/>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6" name="Group 5">
              <a:extLst>
                <a:ext uri="{FF2B5EF4-FFF2-40B4-BE49-F238E27FC236}">
                  <a16:creationId xmlns:a16="http://schemas.microsoft.com/office/drawing/2014/main" id="{F7272C85-BFE8-4E25-B0D2-727926AA6B5E}"/>
                </a:ext>
              </a:extLst>
            </p:cNvPr>
            <p:cNvGrpSpPr/>
            <p:nvPr/>
          </p:nvGrpSpPr>
          <p:grpSpPr>
            <a:xfrm>
              <a:off x="3563163" y="3556278"/>
              <a:ext cx="1218879" cy="1218879"/>
              <a:chOff x="3264582" y="1870309"/>
              <a:chExt cx="1774962" cy="1774962"/>
            </a:xfrm>
            <a:grpFill/>
          </p:grpSpPr>
          <p:sp>
            <p:nvSpPr>
              <p:cNvPr id="8" name="Freeform: Shape 7">
                <a:extLst>
                  <a:ext uri="{FF2B5EF4-FFF2-40B4-BE49-F238E27FC236}">
                    <a16:creationId xmlns:a16="http://schemas.microsoft.com/office/drawing/2014/main" id="{1324B715-E1E3-414A-B516-E282A0E568CA}"/>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8505C034-B686-4751-AF7C-F1443083293B}"/>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sp>
          <p:nvSpPr>
            <p:cNvPr id="7" name="Freeform: Shape 6">
              <a:extLst>
                <a:ext uri="{FF2B5EF4-FFF2-40B4-BE49-F238E27FC236}">
                  <a16:creationId xmlns:a16="http://schemas.microsoft.com/office/drawing/2014/main" id="{932CE2BE-5153-4691-A210-F5CEED8B7852}"/>
                </a:ext>
              </a:extLst>
            </p:cNvPr>
            <p:cNvSpPr/>
            <p:nvPr/>
          </p:nvSpPr>
          <p:spPr>
            <a:xfrm>
              <a:off x="3308806" y="2997140"/>
              <a:ext cx="683882" cy="686216"/>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BECD3404-3EA6-420D-8DBC-6D3A595FBFA2}"/>
              </a:ext>
            </a:extLst>
          </p:cNvPr>
          <p:cNvGrpSpPr/>
          <p:nvPr userDrawn="1"/>
        </p:nvGrpSpPr>
        <p:grpSpPr>
          <a:xfrm>
            <a:off x="0" y="2766599"/>
            <a:ext cx="2745260" cy="2471860"/>
            <a:chOff x="6486650" y="2648852"/>
            <a:chExt cx="2745260" cy="2471860"/>
          </a:xfrm>
          <a:solidFill>
            <a:schemeClr val="bg1">
              <a:alpha val="5000"/>
            </a:schemeClr>
          </a:solidFill>
        </p:grpSpPr>
        <p:sp>
          <p:nvSpPr>
            <p:cNvPr id="11" name="Freeform: Shape 10">
              <a:extLst>
                <a:ext uri="{FF2B5EF4-FFF2-40B4-BE49-F238E27FC236}">
                  <a16:creationId xmlns:a16="http://schemas.microsoft.com/office/drawing/2014/main" id="{18ECA3BD-4287-4CAB-8CFB-CC4BBC008582}"/>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12" name="Group 11">
              <a:extLst>
                <a:ext uri="{FF2B5EF4-FFF2-40B4-BE49-F238E27FC236}">
                  <a16:creationId xmlns:a16="http://schemas.microsoft.com/office/drawing/2014/main" id="{B404465C-B632-42F2-8273-BA2C7FFDA7A2}"/>
                </a:ext>
              </a:extLst>
            </p:cNvPr>
            <p:cNvGrpSpPr/>
            <p:nvPr/>
          </p:nvGrpSpPr>
          <p:grpSpPr>
            <a:xfrm>
              <a:off x="7392963" y="2648852"/>
              <a:ext cx="1838947" cy="1835405"/>
              <a:chOff x="7167947" y="1624190"/>
              <a:chExt cx="2677922" cy="2672763"/>
            </a:xfrm>
            <a:grpFill/>
          </p:grpSpPr>
          <p:sp>
            <p:nvSpPr>
              <p:cNvPr id="13" name="Freeform: Shape 12">
                <a:extLst>
                  <a:ext uri="{FF2B5EF4-FFF2-40B4-BE49-F238E27FC236}">
                    <a16:creationId xmlns:a16="http://schemas.microsoft.com/office/drawing/2014/main" id="{100150D0-F178-431E-B2C4-A43288E12324}"/>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E443C86-7937-4604-892A-31CBB4C3B253}"/>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15" name="Freeform: Shape 14">
            <a:extLst>
              <a:ext uri="{FF2B5EF4-FFF2-40B4-BE49-F238E27FC236}">
                <a16:creationId xmlns:a16="http://schemas.microsoft.com/office/drawing/2014/main" id="{33011AC2-F2FD-44CD-BF51-A2C7AB4FB7F5}"/>
              </a:ext>
            </a:extLst>
          </p:cNvPr>
          <p:cNvSpPr/>
          <p:nvPr userDrawn="1"/>
        </p:nvSpPr>
        <p:spPr>
          <a:xfrm>
            <a:off x="3140906" y="3608100"/>
            <a:ext cx="623915" cy="635123"/>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A795D01C-5E4D-42EF-81C8-036347FC14D7}"/>
              </a:ext>
            </a:extLst>
          </p:cNvPr>
          <p:cNvSpPr/>
          <p:nvPr userDrawn="1"/>
        </p:nvSpPr>
        <p:spPr>
          <a:xfrm rot="2246763">
            <a:off x="103562" y="2021654"/>
            <a:ext cx="1218879" cy="1218879"/>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solidFill>
            <a:schemeClr val="bg1">
              <a:alpha val="5000"/>
            </a:schemeClr>
          </a:solidFill>
          <a:ln w="5155" cap="flat">
            <a:noFill/>
            <a:prstDash val="solid"/>
            <a:miter/>
          </a:ln>
        </p:spPr>
        <p:txBody>
          <a:bodyPr rtlCol="0" anchor="ctr"/>
          <a:lstStyle/>
          <a:p>
            <a:endParaRPr lang="en-US"/>
          </a:p>
        </p:txBody>
      </p:sp>
      <p:sp>
        <p:nvSpPr>
          <p:cNvPr id="32" name="Rectangle: Top Corners Rounded 31">
            <a:extLst>
              <a:ext uri="{FF2B5EF4-FFF2-40B4-BE49-F238E27FC236}">
                <a16:creationId xmlns:a16="http://schemas.microsoft.com/office/drawing/2014/main" id="{11BA3E48-397A-40E6-82CD-AFA7318A5754}"/>
              </a:ext>
            </a:extLst>
          </p:cNvPr>
          <p:cNvSpPr/>
          <p:nvPr userDrawn="1"/>
        </p:nvSpPr>
        <p:spPr>
          <a:xfrm rot="10800000" flipH="1">
            <a:off x="292045" y="0"/>
            <a:ext cx="1618488" cy="256032"/>
          </a:xfrm>
          <a:prstGeom prst="round2SameRect">
            <a:avLst>
              <a:gd name="adj1" fmla="val 50000"/>
              <a:gd name="adj2"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C3E8D1C-B4B0-4270-BF60-0AB071A5B57A}"/>
              </a:ext>
            </a:extLst>
          </p:cNvPr>
          <p:cNvGrpSpPr/>
          <p:nvPr userDrawn="1"/>
        </p:nvGrpSpPr>
        <p:grpSpPr>
          <a:xfrm rot="20249292" flipH="1" flipV="1">
            <a:off x="2408466" y="3007856"/>
            <a:ext cx="405220" cy="1013819"/>
            <a:chOff x="4130248" y="650162"/>
            <a:chExt cx="502279" cy="1664988"/>
          </a:xfrm>
          <a:solidFill>
            <a:schemeClr val="accent2"/>
          </a:solidFill>
        </p:grpSpPr>
        <p:sp>
          <p:nvSpPr>
            <p:cNvPr id="34" name="Trapezoid 33">
              <a:extLst>
                <a:ext uri="{FF2B5EF4-FFF2-40B4-BE49-F238E27FC236}">
                  <a16:creationId xmlns:a16="http://schemas.microsoft.com/office/drawing/2014/main" id="{01E654A2-A845-4D9C-AC7E-DD1A1FB316D8}"/>
                </a:ext>
              </a:extLst>
            </p:cNvPr>
            <p:cNvSpPr/>
            <p:nvPr/>
          </p:nvSpPr>
          <p:spPr>
            <a:xfrm>
              <a:off x="4130248" y="650162"/>
              <a:ext cx="502273" cy="1664988"/>
            </a:xfrm>
            <a:prstGeom prst="trapezoid">
              <a:avLst>
                <a:gd name="adj" fmla="val 9168"/>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apezoid 94">
              <a:extLst>
                <a:ext uri="{FF2B5EF4-FFF2-40B4-BE49-F238E27FC236}">
                  <a16:creationId xmlns:a16="http://schemas.microsoft.com/office/drawing/2014/main" id="{49392ED5-842E-4BB8-9F02-6F05DBDAC68A}"/>
                </a:ext>
              </a:extLst>
            </p:cNvPr>
            <p:cNvSpPr/>
            <p:nvPr/>
          </p:nvSpPr>
          <p:spPr>
            <a:xfrm>
              <a:off x="4449648" y="650162"/>
              <a:ext cx="182879" cy="1664988"/>
            </a:xfrm>
            <a:custGeom>
              <a:avLst/>
              <a:gdLst>
                <a:gd name="connsiteX0" fmla="*/ 0 w 182880"/>
                <a:gd name="connsiteY0" fmla="*/ 1664988 h 1664988"/>
                <a:gd name="connsiteX1" fmla="*/ 0 w 182880"/>
                <a:gd name="connsiteY1" fmla="*/ 0 h 1664988"/>
                <a:gd name="connsiteX2" fmla="*/ 182880 w 182880"/>
                <a:gd name="connsiteY2" fmla="*/ 0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130540 w 182880"/>
                <a:gd name="connsiteY2" fmla="*/ 3079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68965 w 182880"/>
                <a:gd name="connsiteY2" fmla="*/ 6157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133619 w 182880"/>
                <a:gd name="connsiteY2" fmla="*/ 3079 h 1664988"/>
                <a:gd name="connsiteX3" fmla="*/ 182880 w 182880"/>
                <a:gd name="connsiteY3" fmla="*/ 1664988 h 1664988"/>
                <a:gd name="connsiteX4" fmla="*/ 0 w 182880"/>
                <a:gd name="connsiteY4" fmla="*/ 1664988 h 1664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 h="1664988">
                  <a:moveTo>
                    <a:pt x="0" y="1664988"/>
                  </a:moveTo>
                  <a:lnTo>
                    <a:pt x="0" y="0"/>
                  </a:lnTo>
                  <a:lnTo>
                    <a:pt x="133619" y="3079"/>
                  </a:lnTo>
                  <a:lnTo>
                    <a:pt x="182880" y="1664988"/>
                  </a:lnTo>
                  <a:lnTo>
                    <a:pt x="0" y="1664988"/>
                  </a:lnTo>
                  <a:close/>
                </a:path>
              </a:pathLst>
            </a:cu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3F7416A9-09BE-4355-8142-7849BBC59832}"/>
              </a:ext>
            </a:extLst>
          </p:cNvPr>
          <p:cNvGrpSpPr/>
          <p:nvPr userDrawn="1"/>
        </p:nvGrpSpPr>
        <p:grpSpPr>
          <a:xfrm rot="15704020" flipH="1" flipV="1">
            <a:off x="2663420" y="3873638"/>
            <a:ext cx="340169" cy="340171"/>
            <a:chOff x="5108323" y="1463792"/>
            <a:chExt cx="374636" cy="374638"/>
          </a:xfrm>
        </p:grpSpPr>
        <p:sp>
          <p:nvSpPr>
            <p:cNvPr id="37" name="Oval 36">
              <a:extLst>
                <a:ext uri="{FF2B5EF4-FFF2-40B4-BE49-F238E27FC236}">
                  <a16:creationId xmlns:a16="http://schemas.microsoft.com/office/drawing/2014/main" id="{71F29D26-D2C3-4D21-B19D-E7708FC9FF28}"/>
                </a:ext>
              </a:extLst>
            </p:cNvPr>
            <p:cNvSpPr/>
            <p:nvPr/>
          </p:nvSpPr>
          <p:spPr>
            <a:xfrm>
              <a:off x="5108323" y="1463792"/>
              <a:ext cx="374636" cy="374638"/>
            </a:xfrm>
            <a:prstGeom prst="ellipse">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AB344E1-E2AB-4438-8DF4-30253B57B63D}"/>
                </a:ext>
              </a:extLst>
            </p:cNvPr>
            <p:cNvSpPr/>
            <p:nvPr/>
          </p:nvSpPr>
          <p:spPr>
            <a:xfrm>
              <a:off x="5167785" y="1523587"/>
              <a:ext cx="255882" cy="255676"/>
            </a:xfrm>
            <a:custGeom>
              <a:avLst/>
              <a:gdLst>
                <a:gd name="connsiteX0" fmla="*/ 127864 w 255882"/>
                <a:gd name="connsiteY0" fmla="*/ 81461 h 255676"/>
                <a:gd name="connsiteX1" fmla="*/ 81805 w 255882"/>
                <a:gd name="connsiteY1" fmla="*/ 127520 h 255676"/>
                <a:gd name="connsiteX2" fmla="*/ 127864 w 255882"/>
                <a:gd name="connsiteY2" fmla="*/ 173579 h 255676"/>
                <a:gd name="connsiteX3" fmla="*/ 173923 w 255882"/>
                <a:gd name="connsiteY3" fmla="*/ 127520 h 255676"/>
                <a:gd name="connsiteX4" fmla="*/ 127864 w 255882"/>
                <a:gd name="connsiteY4" fmla="*/ 81461 h 255676"/>
                <a:gd name="connsiteX5" fmla="*/ 122296 w 255882"/>
                <a:gd name="connsiteY5" fmla="*/ 86 h 255676"/>
                <a:gd name="connsiteX6" fmla="*/ 127383 w 255882"/>
                <a:gd name="connsiteY6" fmla="*/ 4211 h 255676"/>
                <a:gd name="connsiteX7" fmla="*/ 132401 w 255882"/>
                <a:gd name="connsiteY7" fmla="*/ 21809 h 255676"/>
                <a:gd name="connsiteX8" fmla="*/ 145188 w 255882"/>
                <a:gd name="connsiteY8" fmla="*/ 29027 h 255676"/>
                <a:gd name="connsiteX9" fmla="*/ 149312 w 255882"/>
                <a:gd name="connsiteY9" fmla="*/ 25452 h 255676"/>
                <a:gd name="connsiteX10" fmla="*/ 158937 w 255882"/>
                <a:gd name="connsiteY10" fmla="*/ 9160 h 255676"/>
                <a:gd name="connsiteX11" fmla="*/ 166705 w 255882"/>
                <a:gd name="connsiteY11" fmla="*/ 5929 h 255676"/>
                <a:gd name="connsiteX12" fmla="*/ 174404 w 255882"/>
                <a:gd name="connsiteY12" fmla="*/ 18372 h 255676"/>
                <a:gd name="connsiteX13" fmla="*/ 172479 w 255882"/>
                <a:gd name="connsiteY13" fmla="*/ 34046 h 255676"/>
                <a:gd name="connsiteX14" fmla="*/ 172479 w 255882"/>
                <a:gd name="connsiteY14" fmla="*/ 35695 h 255676"/>
                <a:gd name="connsiteX15" fmla="*/ 186434 w 255882"/>
                <a:gd name="connsiteY15" fmla="*/ 41882 h 255676"/>
                <a:gd name="connsiteX16" fmla="*/ 201764 w 255882"/>
                <a:gd name="connsiteY16" fmla="*/ 30402 h 255676"/>
                <a:gd name="connsiteX17" fmla="*/ 211045 w 255882"/>
                <a:gd name="connsiteY17" fmla="*/ 30540 h 255676"/>
                <a:gd name="connsiteX18" fmla="*/ 212488 w 255882"/>
                <a:gd name="connsiteY18" fmla="*/ 31777 h 255676"/>
                <a:gd name="connsiteX19" fmla="*/ 214069 w 255882"/>
                <a:gd name="connsiteY19" fmla="*/ 42364 h 255676"/>
                <a:gd name="connsiteX20" fmla="*/ 205614 w 255882"/>
                <a:gd name="connsiteY20" fmla="*/ 57418 h 255676"/>
                <a:gd name="connsiteX21" fmla="*/ 206783 w 255882"/>
                <a:gd name="connsiteY21" fmla="*/ 67180 h 255676"/>
                <a:gd name="connsiteX22" fmla="*/ 215719 w 255882"/>
                <a:gd name="connsiteY22" fmla="*/ 70755 h 255676"/>
                <a:gd name="connsiteX23" fmla="*/ 233799 w 255882"/>
                <a:gd name="connsiteY23" fmla="*/ 66011 h 255676"/>
                <a:gd name="connsiteX24" fmla="*/ 241498 w 255882"/>
                <a:gd name="connsiteY24" fmla="*/ 68967 h 255676"/>
                <a:gd name="connsiteX25" fmla="*/ 243836 w 255882"/>
                <a:gd name="connsiteY25" fmla="*/ 73573 h 255676"/>
                <a:gd name="connsiteX26" fmla="*/ 241911 w 255882"/>
                <a:gd name="connsiteY26" fmla="*/ 80379 h 255676"/>
                <a:gd name="connsiteX27" fmla="*/ 226443 w 255882"/>
                <a:gd name="connsiteY27" fmla="*/ 92684 h 255676"/>
                <a:gd name="connsiteX28" fmla="*/ 223694 w 255882"/>
                <a:gd name="connsiteY28" fmla="*/ 100177 h 255676"/>
                <a:gd name="connsiteX29" fmla="*/ 224519 w 255882"/>
                <a:gd name="connsiteY29" fmla="*/ 103202 h 255676"/>
                <a:gd name="connsiteX30" fmla="*/ 230843 w 255882"/>
                <a:gd name="connsiteY30" fmla="*/ 108633 h 255676"/>
                <a:gd name="connsiteX31" fmla="*/ 249541 w 255882"/>
                <a:gd name="connsiteY31" fmla="*/ 111176 h 255676"/>
                <a:gd name="connsiteX32" fmla="*/ 255591 w 255882"/>
                <a:gd name="connsiteY32" fmla="*/ 117157 h 255676"/>
                <a:gd name="connsiteX33" fmla="*/ 255797 w 255882"/>
                <a:gd name="connsiteY33" fmla="*/ 122519 h 255676"/>
                <a:gd name="connsiteX34" fmla="*/ 251398 w 255882"/>
                <a:gd name="connsiteY34" fmla="*/ 127675 h 255676"/>
                <a:gd name="connsiteX35" fmla="*/ 233799 w 255882"/>
                <a:gd name="connsiteY35" fmla="*/ 132693 h 255676"/>
                <a:gd name="connsiteX36" fmla="*/ 226650 w 255882"/>
                <a:gd name="connsiteY36" fmla="*/ 144586 h 255676"/>
                <a:gd name="connsiteX37" fmla="*/ 230293 w 255882"/>
                <a:gd name="connsiteY37" fmla="*/ 149398 h 255676"/>
                <a:gd name="connsiteX38" fmla="*/ 246448 w 255882"/>
                <a:gd name="connsiteY38" fmla="*/ 158884 h 255676"/>
                <a:gd name="connsiteX39" fmla="*/ 249954 w 255882"/>
                <a:gd name="connsiteY39" fmla="*/ 167065 h 255676"/>
                <a:gd name="connsiteX40" fmla="*/ 249816 w 255882"/>
                <a:gd name="connsiteY40" fmla="*/ 167890 h 255676"/>
                <a:gd name="connsiteX41" fmla="*/ 240123 w 255882"/>
                <a:gd name="connsiteY41" fmla="*/ 174833 h 255676"/>
                <a:gd name="connsiteX42" fmla="*/ 223212 w 255882"/>
                <a:gd name="connsiteY42" fmla="*/ 172702 h 255676"/>
                <a:gd name="connsiteX43" fmla="*/ 214688 w 255882"/>
                <a:gd name="connsiteY43" fmla="*/ 177102 h 255676"/>
                <a:gd name="connsiteX44" fmla="*/ 214551 w 255882"/>
                <a:gd name="connsiteY44" fmla="*/ 187276 h 255676"/>
                <a:gd name="connsiteX45" fmla="*/ 225481 w 255882"/>
                <a:gd name="connsiteY45" fmla="*/ 201712 h 255676"/>
                <a:gd name="connsiteX46" fmla="*/ 225481 w 255882"/>
                <a:gd name="connsiteY46" fmla="*/ 211130 h 255676"/>
                <a:gd name="connsiteX47" fmla="*/ 225068 w 255882"/>
                <a:gd name="connsiteY47" fmla="*/ 211611 h 255676"/>
                <a:gd name="connsiteX48" fmla="*/ 213245 w 255882"/>
                <a:gd name="connsiteY48" fmla="*/ 213948 h 255676"/>
                <a:gd name="connsiteX49" fmla="*/ 198602 w 255882"/>
                <a:gd name="connsiteY49" fmla="*/ 205699 h 255676"/>
                <a:gd name="connsiteX50" fmla="*/ 188565 w 255882"/>
                <a:gd name="connsiteY50" fmla="*/ 207143 h 255676"/>
                <a:gd name="connsiteX51" fmla="*/ 185334 w 255882"/>
                <a:gd name="connsiteY51" fmla="*/ 216217 h 255676"/>
                <a:gd name="connsiteX52" fmla="*/ 190078 w 255882"/>
                <a:gd name="connsiteY52" fmla="*/ 234503 h 255676"/>
                <a:gd name="connsiteX53" fmla="*/ 187397 w 255882"/>
                <a:gd name="connsiteY53" fmla="*/ 241377 h 255676"/>
                <a:gd name="connsiteX54" fmla="*/ 182585 w 255882"/>
                <a:gd name="connsiteY54" fmla="*/ 243852 h 255676"/>
                <a:gd name="connsiteX55" fmla="*/ 175366 w 255882"/>
                <a:gd name="connsiteY55" fmla="*/ 241859 h 255676"/>
                <a:gd name="connsiteX56" fmla="*/ 164024 w 255882"/>
                <a:gd name="connsiteY56" fmla="*/ 227491 h 255676"/>
                <a:gd name="connsiteX57" fmla="*/ 149381 w 255882"/>
                <a:gd name="connsiteY57" fmla="*/ 226254 h 255676"/>
                <a:gd name="connsiteX58" fmla="*/ 147456 w 255882"/>
                <a:gd name="connsiteY58" fmla="*/ 230103 h 255676"/>
                <a:gd name="connsiteX59" fmla="*/ 144844 w 255882"/>
                <a:gd name="connsiteY59" fmla="*/ 249008 h 255676"/>
                <a:gd name="connsiteX60" fmla="*/ 139895 w 255882"/>
                <a:gd name="connsiteY60" fmla="*/ 255676 h 255676"/>
                <a:gd name="connsiteX61" fmla="*/ 131577 w 255882"/>
                <a:gd name="connsiteY61" fmla="*/ 255676 h 255676"/>
                <a:gd name="connsiteX62" fmla="*/ 127933 w 255882"/>
                <a:gd name="connsiteY62" fmla="*/ 250589 h 255676"/>
                <a:gd name="connsiteX63" fmla="*/ 122777 w 255882"/>
                <a:gd name="connsiteY63" fmla="*/ 232372 h 255676"/>
                <a:gd name="connsiteX64" fmla="*/ 116659 w 255882"/>
                <a:gd name="connsiteY64" fmla="*/ 227010 h 255676"/>
                <a:gd name="connsiteX65" fmla="*/ 112947 w 255882"/>
                <a:gd name="connsiteY65" fmla="*/ 226597 h 255676"/>
                <a:gd name="connsiteX66" fmla="*/ 106622 w 255882"/>
                <a:gd name="connsiteY66" fmla="*/ 230103 h 255676"/>
                <a:gd name="connsiteX67" fmla="*/ 105041 w 255882"/>
                <a:gd name="connsiteY67" fmla="*/ 232784 h 255676"/>
                <a:gd name="connsiteX68" fmla="*/ 96380 w 255882"/>
                <a:gd name="connsiteY68" fmla="*/ 247427 h 255676"/>
                <a:gd name="connsiteX69" fmla="*/ 89849 w 255882"/>
                <a:gd name="connsiteY69" fmla="*/ 250108 h 255676"/>
                <a:gd name="connsiteX70" fmla="*/ 84555 w 255882"/>
                <a:gd name="connsiteY70" fmla="*/ 248320 h 255676"/>
                <a:gd name="connsiteX71" fmla="*/ 80981 w 255882"/>
                <a:gd name="connsiteY71" fmla="*/ 241652 h 255676"/>
                <a:gd name="connsiteX72" fmla="*/ 83249 w 255882"/>
                <a:gd name="connsiteY72" fmla="*/ 222885 h 255676"/>
                <a:gd name="connsiteX73" fmla="*/ 78094 w 255882"/>
                <a:gd name="connsiteY73" fmla="*/ 214155 h 255676"/>
                <a:gd name="connsiteX74" fmla="*/ 68538 w 255882"/>
                <a:gd name="connsiteY74" fmla="*/ 214636 h 255676"/>
                <a:gd name="connsiteX75" fmla="*/ 55133 w 255882"/>
                <a:gd name="connsiteY75" fmla="*/ 224810 h 255676"/>
                <a:gd name="connsiteX76" fmla="*/ 43240 w 255882"/>
                <a:gd name="connsiteY76" fmla="*/ 224123 h 255676"/>
                <a:gd name="connsiteX77" fmla="*/ 42209 w 255882"/>
                <a:gd name="connsiteY77" fmla="*/ 223091 h 255676"/>
                <a:gd name="connsiteX78" fmla="*/ 41178 w 255882"/>
                <a:gd name="connsiteY78" fmla="*/ 214842 h 255676"/>
                <a:gd name="connsiteX79" fmla="*/ 50115 w 255882"/>
                <a:gd name="connsiteY79" fmla="*/ 198893 h 255676"/>
                <a:gd name="connsiteX80" fmla="*/ 51627 w 255882"/>
                <a:gd name="connsiteY80" fmla="*/ 194013 h 255676"/>
                <a:gd name="connsiteX81" fmla="*/ 39597 w 255882"/>
                <a:gd name="connsiteY81" fmla="*/ 185420 h 255676"/>
                <a:gd name="connsiteX82" fmla="*/ 21105 w 255882"/>
                <a:gd name="connsiteY82" fmla="*/ 190232 h 255676"/>
                <a:gd name="connsiteX83" fmla="*/ 15193 w 255882"/>
                <a:gd name="connsiteY83" fmla="*/ 188238 h 255676"/>
                <a:gd name="connsiteX84" fmla="*/ 12237 w 255882"/>
                <a:gd name="connsiteY84" fmla="*/ 183014 h 255676"/>
                <a:gd name="connsiteX85" fmla="*/ 14230 w 255882"/>
                <a:gd name="connsiteY85" fmla="*/ 175314 h 255676"/>
                <a:gd name="connsiteX86" fmla="*/ 27910 w 255882"/>
                <a:gd name="connsiteY86" fmla="*/ 164453 h 255676"/>
                <a:gd name="connsiteX87" fmla="*/ 31554 w 255882"/>
                <a:gd name="connsiteY87" fmla="*/ 153385 h 255676"/>
                <a:gd name="connsiteX88" fmla="*/ 24198 w 255882"/>
                <a:gd name="connsiteY88" fmla="*/ 147198 h 255676"/>
                <a:gd name="connsiteX89" fmla="*/ 6943 w 255882"/>
                <a:gd name="connsiteY89" fmla="*/ 144861 h 255676"/>
                <a:gd name="connsiteX90" fmla="*/ 138 w 255882"/>
                <a:gd name="connsiteY90" fmla="*/ 140049 h 255676"/>
                <a:gd name="connsiteX91" fmla="*/ 0 w 255882"/>
                <a:gd name="connsiteY91" fmla="*/ 131525 h 255676"/>
                <a:gd name="connsiteX92" fmla="*/ 5019 w 255882"/>
                <a:gd name="connsiteY92" fmla="*/ 127881 h 255676"/>
                <a:gd name="connsiteX93" fmla="*/ 22617 w 255882"/>
                <a:gd name="connsiteY93" fmla="*/ 122931 h 255676"/>
                <a:gd name="connsiteX94" fmla="*/ 28667 w 255882"/>
                <a:gd name="connsiteY94" fmla="*/ 116194 h 255676"/>
                <a:gd name="connsiteX95" fmla="*/ 29010 w 255882"/>
                <a:gd name="connsiteY95" fmla="*/ 113307 h 255676"/>
                <a:gd name="connsiteX96" fmla="*/ 25229 w 255882"/>
                <a:gd name="connsiteY96" fmla="*/ 106295 h 255676"/>
                <a:gd name="connsiteX97" fmla="*/ 9281 w 255882"/>
                <a:gd name="connsiteY97" fmla="*/ 96946 h 255676"/>
                <a:gd name="connsiteX98" fmla="*/ 5843 w 255882"/>
                <a:gd name="connsiteY98" fmla="*/ 88560 h 255676"/>
                <a:gd name="connsiteX99" fmla="*/ 6187 w 255882"/>
                <a:gd name="connsiteY99" fmla="*/ 87391 h 255676"/>
                <a:gd name="connsiteX100" fmla="*/ 15261 w 255882"/>
                <a:gd name="connsiteY100" fmla="*/ 81135 h 255676"/>
                <a:gd name="connsiteX101" fmla="*/ 32173 w 255882"/>
                <a:gd name="connsiteY101" fmla="*/ 83060 h 255676"/>
                <a:gd name="connsiteX102" fmla="*/ 40834 w 255882"/>
                <a:gd name="connsiteY102" fmla="*/ 79073 h 255676"/>
                <a:gd name="connsiteX103" fmla="*/ 40147 w 255882"/>
                <a:gd name="connsiteY103" fmla="*/ 67318 h 255676"/>
                <a:gd name="connsiteX104" fmla="*/ 29629 w 255882"/>
                <a:gd name="connsiteY104" fmla="*/ 53363 h 255676"/>
                <a:gd name="connsiteX105" fmla="*/ 29629 w 255882"/>
                <a:gd name="connsiteY105" fmla="*/ 45595 h 255676"/>
                <a:gd name="connsiteX106" fmla="*/ 33066 w 255882"/>
                <a:gd name="connsiteY106" fmla="*/ 41745 h 255676"/>
                <a:gd name="connsiteX107" fmla="*/ 40422 w 255882"/>
                <a:gd name="connsiteY107" fmla="*/ 40920 h 255676"/>
                <a:gd name="connsiteX108" fmla="*/ 56027 w 255882"/>
                <a:gd name="connsiteY108" fmla="*/ 49719 h 255676"/>
                <a:gd name="connsiteX109" fmla="*/ 69982 w 255882"/>
                <a:gd name="connsiteY109" fmla="*/ 45801 h 255676"/>
                <a:gd name="connsiteX110" fmla="*/ 70325 w 255882"/>
                <a:gd name="connsiteY110" fmla="*/ 39751 h 255676"/>
                <a:gd name="connsiteX111" fmla="*/ 65788 w 255882"/>
                <a:gd name="connsiteY111" fmla="*/ 22221 h 255676"/>
                <a:gd name="connsiteX112" fmla="*/ 69088 w 255882"/>
                <a:gd name="connsiteY112" fmla="*/ 14110 h 255676"/>
                <a:gd name="connsiteX113" fmla="*/ 71632 w 255882"/>
                <a:gd name="connsiteY113" fmla="*/ 12735 h 255676"/>
                <a:gd name="connsiteX114" fmla="*/ 81118 w 255882"/>
                <a:gd name="connsiteY114" fmla="*/ 15072 h 255676"/>
                <a:gd name="connsiteX115" fmla="*/ 92049 w 255882"/>
                <a:gd name="connsiteY115" fmla="*/ 28958 h 255676"/>
                <a:gd name="connsiteX116" fmla="*/ 106966 w 255882"/>
                <a:gd name="connsiteY116" fmla="*/ 28890 h 255676"/>
                <a:gd name="connsiteX117" fmla="*/ 108754 w 255882"/>
                <a:gd name="connsiteY117" fmla="*/ 22565 h 255676"/>
                <a:gd name="connsiteX118" fmla="*/ 110953 w 255882"/>
                <a:gd name="connsiteY118" fmla="*/ 6479 h 255676"/>
                <a:gd name="connsiteX119" fmla="*/ 116934 w 255882"/>
                <a:gd name="connsiteY119" fmla="*/ 292 h 255676"/>
                <a:gd name="connsiteX120" fmla="*/ 122296 w 255882"/>
                <a:gd name="connsiteY120" fmla="*/ 86 h 25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55882" h="255676">
                  <a:moveTo>
                    <a:pt x="127864" y="81461"/>
                  </a:moveTo>
                  <a:cubicBezTo>
                    <a:pt x="102426" y="81461"/>
                    <a:pt x="81805" y="102082"/>
                    <a:pt x="81805" y="127520"/>
                  </a:cubicBezTo>
                  <a:cubicBezTo>
                    <a:pt x="81805" y="152958"/>
                    <a:pt x="102426" y="173579"/>
                    <a:pt x="127864" y="173579"/>
                  </a:cubicBezTo>
                  <a:cubicBezTo>
                    <a:pt x="153302" y="173579"/>
                    <a:pt x="173923" y="152958"/>
                    <a:pt x="173923" y="127520"/>
                  </a:cubicBezTo>
                  <a:cubicBezTo>
                    <a:pt x="173923" y="102082"/>
                    <a:pt x="153302" y="81461"/>
                    <a:pt x="127864" y="81461"/>
                  </a:cubicBezTo>
                  <a:close/>
                  <a:moveTo>
                    <a:pt x="122296" y="86"/>
                  </a:moveTo>
                  <a:cubicBezTo>
                    <a:pt x="124908" y="223"/>
                    <a:pt x="126696" y="1598"/>
                    <a:pt x="127383" y="4211"/>
                  </a:cubicBezTo>
                  <a:cubicBezTo>
                    <a:pt x="129033" y="10054"/>
                    <a:pt x="130752" y="15966"/>
                    <a:pt x="132401" y="21809"/>
                  </a:cubicBezTo>
                  <a:cubicBezTo>
                    <a:pt x="134120" y="27790"/>
                    <a:pt x="139070" y="30608"/>
                    <a:pt x="145188" y="29027"/>
                  </a:cubicBezTo>
                  <a:cubicBezTo>
                    <a:pt x="147181" y="28546"/>
                    <a:pt x="148350" y="27102"/>
                    <a:pt x="149312" y="25452"/>
                  </a:cubicBezTo>
                  <a:cubicBezTo>
                    <a:pt x="152475" y="20022"/>
                    <a:pt x="155706" y="14591"/>
                    <a:pt x="158937" y="9160"/>
                  </a:cubicBezTo>
                  <a:cubicBezTo>
                    <a:pt x="160999" y="5654"/>
                    <a:pt x="162786" y="4898"/>
                    <a:pt x="166705" y="5929"/>
                  </a:cubicBezTo>
                  <a:cubicBezTo>
                    <a:pt x="174542" y="7923"/>
                    <a:pt x="175573" y="9641"/>
                    <a:pt x="174404" y="18372"/>
                  </a:cubicBezTo>
                  <a:cubicBezTo>
                    <a:pt x="173717" y="23596"/>
                    <a:pt x="173098" y="28821"/>
                    <a:pt x="172479" y="34046"/>
                  </a:cubicBezTo>
                  <a:cubicBezTo>
                    <a:pt x="172410" y="34595"/>
                    <a:pt x="172410" y="35145"/>
                    <a:pt x="172479" y="35695"/>
                  </a:cubicBezTo>
                  <a:cubicBezTo>
                    <a:pt x="173373" y="41264"/>
                    <a:pt x="181828" y="45113"/>
                    <a:pt x="186434" y="41882"/>
                  </a:cubicBezTo>
                  <a:cubicBezTo>
                    <a:pt x="191659" y="38170"/>
                    <a:pt x="196677" y="34252"/>
                    <a:pt x="201764" y="30402"/>
                  </a:cubicBezTo>
                  <a:cubicBezTo>
                    <a:pt x="205476" y="27584"/>
                    <a:pt x="207333" y="27652"/>
                    <a:pt x="211045" y="30540"/>
                  </a:cubicBezTo>
                  <a:cubicBezTo>
                    <a:pt x="211526" y="30952"/>
                    <a:pt x="212007" y="31296"/>
                    <a:pt x="212488" y="31777"/>
                  </a:cubicBezTo>
                  <a:cubicBezTo>
                    <a:pt x="216819" y="35902"/>
                    <a:pt x="217025" y="37139"/>
                    <a:pt x="214069" y="42364"/>
                  </a:cubicBezTo>
                  <a:cubicBezTo>
                    <a:pt x="211251" y="47382"/>
                    <a:pt x="208570" y="52469"/>
                    <a:pt x="205614" y="57418"/>
                  </a:cubicBezTo>
                  <a:cubicBezTo>
                    <a:pt x="203483" y="61062"/>
                    <a:pt x="204445" y="64087"/>
                    <a:pt x="206783" y="67180"/>
                  </a:cubicBezTo>
                  <a:cubicBezTo>
                    <a:pt x="209120" y="70274"/>
                    <a:pt x="211801" y="71786"/>
                    <a:pt x="215719" y="70755"/>
                  </a:cubicBezTo>
                  <a:cubicBezTo>
                    <a:pt x="221769" y="69174"/>
                    <a:pt x="227818" y="67661"/>
                    <a:pt x="233799" y="66011"/>
                  </a:cubicBezTo>
                  <a:cubicBezTo>
                    <a:pt x="237649" y="64980"/>
                    <a:pt x="239367" y="65599"/>
                    <a:pt x="241498" y="68967"/>
                  </a:cubicBezTo>
                  <a:cubicBezTo>
                    <a:pt x="242461" y="70411"/>
                    <a:pt x="243286" y="71923"/>
                    <a:pt x="243836" y="73573"/>
                  </a:cubicBezTo>
                  <a:cubicBezTo>
                    <a:pt x="244867" y="76529"/>
                    <a:pt x="244385" y="78385"/>
                    <a:pt x="241911" y="80379"/>
                  </a:cubicBezTo>
                  <a:cubicBezTo>
                    <a:pt x="236755" y="84504"/>
                    <a:pt x="231668" y="88628"/>
                    <a:pt x="226443" y="92684"/>
                  </a:cubicBezTo>
                  <a:cubicBezTo>
                    <a:pt x="223831" y="94678"/>
                    <a:pt x="223144" y="97152"/>
                    <a:pt x="223694" y="100177"/>
                  </a:cubicBezTo>
                  <a:cubicBezTo>
                    <a:pt x="223900" y="101208"/>
                    <a:pt x="224244" y="102171"/>
                    <a:pt x="224519" y="103202"/>
                  </a:cubicBezTo>
                  <a:cubicBezTo>
                    <a:pt x="225412" y="106433"/>
                    <a:pt x="227543" y="108220"/>
                    <a:pt x="230843" y="108633"/>
                  </a:cubicBezTo>
                  <a:cubicBezTo>
                    <a:pt x="237099" y="109458"/>
                    <a:pt x="243354" y="110351"/>
                    <a:pt x="249541" y="111176"/>
                  </a:cubicBezTo>
                  <a:cubicBezTo>
                    <a:pt x="253254" y="111657"/>
                    <a:pt x="255178" y="113445"/>
                    <a:pt x="255591" y="117157"/>
                  </a:cubicBezTo>
                  <a:cubicBezTo>
                    <a:pt x="255797" y="118944"/>
                    <a:pt x="256003" y="120732"/>
                    <a:pt x="255797" y="122519"/>
                  </a:cubicBezTo>
                  <a:cubicBezTo>
                    <a:pt x="255453" y="125337"/>
                    <a:pt x="254010" y="126919"/>
                    <a:pt x="251398" y="127675"/>
                  </a:cubicBezTo>
                  <a:cubicBezTo>
                    <a:pt x="245554" y="129325"/>
                    <a:pt x="239642" y="130974"/>
                    <a:pt x="233799" y="132693"/>
                  </a:cubicBezTo>
                  <a:cubicBezTo>
                    <a:pt x="228093" y="134343"/>
                    <a:pt x="225481" y="138674"/>
                    <a:pt x="226650" y="144586"/>
                  </a:cubicBezTo>
                  <a:cubicBezTo>
                    <a:pt x="227062" y="146854"/>
                    <a:pt x="228368" y="148298"/>
                    <a:pt x="230293" y="149398"/>
                  </a:cubicBezTo>
                  <a:cubicBezTo>
                    <a:pt x="235655" y="152560"/>
                    <a:pt x="241017" y="155722"/>
                    <a:pt x="246448" y="158884"/>
                  </a:cubicBezTo>
                  <a:cubicBezTo>
                    <a:pt x="250435" y="161222"/>
                    <a:pt x="251054" y="162597"/>
                    <a:pt x="249954" y="167065"/>
                  </a:cubicBezTo>
                  <a:cubicBezTo>
                    <a:pt x="249885" y="167340"/>
                    <a:pt x="249885" y="167615"/>
                    <a:pt x="249816" y="167890"/>
                  </a:cubicBezTo>
                  <a:cubicBezTo>
                    <a:pt x="248166" y="173321"/>
                    <a:pt x="246310" y="176002"/>
                    <a:pt x="240123" y="174833"/>
                  </a:cubicBezTo>
                  <a:cubicBezTo>
                    <a:pt x="234555" y="173733"/>
                    <a:pt x="228849" y="173527"/>
                    <a:pt x="223212" y="172702"/>
                  </a:cubicBezTo>
                  <a:cubicBezTo>
                    <a:pt x="219225" y="172152"/>
                    <a:pt x="216613" y="173733"/>
                    <a:pt x="214688" y="177102"/>
                  </a:cubicBezTo>
                  <a:cubicBezTo>
                    <a:pt x="212695" y="180539"/>
                    <a:pt x="211801" y="183770"/>
                    <a:pt x="214551" y="187276"/>
                  </a:cubicBezTo>
                  <a:cubicBezTo>
                    <a:pt x="218263" y="192019"/>
                    <a:pt x="221838" y="196900"/>
                    <a:pt x="225481" y="201712"/>
                  </a:cubicBezTo>
                  <a:cubicBezTo>
                    <a:pt x="228506" y="205630"/>
                    <a:pt x="228506" y="207212"/>
                    <a:pt x="225481" y="211130"/>
                  </a:cubicBezTo>
                  <a:cubicBezTo>
                    <a:pt x="225343" y="211267"/>
                    <a:pt x="225206" y="211474"/>
                    <a:pt x="225068" y="211611"/>
                  </a:cubicBezTo>
                  <a:cubicBezTo>
                    <a:pt x="221081" y="215873"/>
                    <a:pt x="219500" y="217729"/>
                    <a:pt x="213245" y="213948"/>
                  </a:cubicBezTo>
                  <a:cubicBezTo>
                    <a:pt x="208432" y="211061"/>
                    <a:pt x="203345" y="208586"/>
                    <a:pt x="198602" y="205699"/>
                  </a:cubicBezTo>
                  <a:cubicBezTo>
                    <a:pt x="194684" y="203362"/>
                    <a:pt x="191659" y="204737"/>
                    <a:pt x="188565" y="207143"/>
                  </a:cubicBezTo>
                  <a:cubicBezTo>
                    <a:pt x="185472" y="209480"/>
                    <a:pt x="184234" y="212299"/>
                    <a:pt x="185334" y="216217"/>
                  </a:cubicBezTo>
                  <a:cubicBezTo>
                    <a:pt x="187053" y="222267"/>
                    <a:pt x="188565" y="228385"/>
                    <a:pt x="190078" y="234503"/>
                  </a:cubicBezTo>
                  <a:cubicBezTo>
                    <a:pt x="190903" y="237803"/>
                    <a:pt x="190215" y="239590"/>
                    <a:pt x="187397" y="241377"/>
                  </a:cubicBezTo>
                  <a:cubicBezTo>
                    <a:pt x="185884" y="242340"/>
                    <a:pt x="184303" y="243233"/>
                    <a:pt x="182585" y="243852"/>
                  </a:cubicBezTo>
                  <a:cubicBezTo>
                    <a:pt x="179560" y="244952"/>
                    <a:pt x="177360" y="244402"/>
                    <a:pt x="175366" y="241859"/>
                  </a:cubicBezTo>
                  <a:cubicBezTo>
                    <a:pt x="171585" y="237115"/>
                    <a:pt x="167805" y="232303"/>
                    <a:pt x="164024" y="227491"/>
                  </a:cubicBezTo>
                  <a:cubicBezTo>
                    <a:pt x="160380" y="222954"/>
                    <a:pt x="153781" y="222335"/>
                    <a:pt x="149381" y="226254"/>
                  </a:cubicBezTo>
                  <a:cubicBezTo>
                    <a:pt x="148213" y="227285"/>
                    <a:pt x="147663" y="228591"/>
                    <a:pt x="147456" y="230103"/>
                  </a:cubicBezTo>
                  <a:cubicBezTo>
                    <a:pt x="146563" y="236428"/>
                    <a:pt x="145532" y="242683"/>
                    <a:pt x="144844" y="249008"/>
                  </a:cubicBezTo>
                  <a:cubicBezTo>
                    <a:pt x="144432" y="252308"/>
                    <a:pt x="143126" y="254645"/>
                    <a:pt x="139895" y="255676"/>
                  </a:cubicBezTo>
                  <a:cubicBezTo>
                    <a:pt x="137145" y="255676"/>
                    <a:pt x="134326" y="255676"/>
                    <a:pt x="131577" y="255676"/>
                  </a:cubicBezTo>
                  <a:cubicBezTo>
                    <a:pt x="129652" y="254507"/>
                    <a:pt x="128552" y="252789"/>
                    <a:pt x="127933" y="250589"/>
                  </a:cubicBezTo>
                  <a:cubicBezTo>
                    <a:pt x="126283" y="244540"/>
                    <a:pt x="124427" y="238490"/>
                    <a:pt x="122777" y="232372"/>
                  </a:cubicBezTo>
                  <a:cubicBezTo>
                    <a:pt x="121884" y="229141"/>
                    <a:pt x="119890" y="227422"/>
                    <a:pt x="116659" y="227010"/>
                  </a:cubicBezTo>
                  <a:cubicBezTo>
                    <a:pt x="115422" y="226872"/>
                    <a:pt x="114184" y="226666"/>
                    <a:pt x="112947" y="226597"/>
                  </a:cubicBezTo>
                  <a:cubicBezTo>
                    <a:pt x="110060" y="226391"/>
                    <a:pt x="108066" y="227697"/>
                    <a:pt x="106622" y="230103"/>
                  </a:cubicBezTo>
                  <a:cubicBezTo>
                    <a:pt x="106072" y="230997"/>
                    <a:pt x="105591" y="231891"/>
                    <a:pt x="105041" y="232784"/>
                  </a:cubicBezTo>
                  <a:cubicBezTo>
                    <a:pt x="102154" y="237665"/>
                    <a:pt x="99335" y="242615"/>
                    <a:pt x="96380" y="247427"/>
                  </a:cubicBezTo>
                  <a:cubicBezTo>
                    <a:pt x="94798" y="250108"/>
                    <a:pt x="92873" y="250795"/>
                    <a:pt x="89849" y="250108"/>
                  </a:cubicBezTo>
                  <a:cubicBezTo>
                    <a:pt x="87993" y="249695"/>
                    <a:pt x="86274" y="249077"/>
                    <a:pt x="84555" y="248320"/>
                  </a:cubicBezTo>
                  <a:cubicBezTo>
                    <a:pt x="81531" y="246877"/>
                    <a:pt x="80568" y="245021"/>
                    <a:pt x="80981" y="241652"/>
                  </a:cubicBezTo>
                  <a:cubicBezTo>
                    <a:pt x="81737" y="235397"/>
                    <a:pt x="82356" y="229141"/>
                    <a:pt x="83249" y="222885"/>
                  </a:cubicBezTo>
                  <a:cubicBezTo>
                    <a:pt x="83868" y="218486"/>
                    <a:pt x="81531" y="216080"/>
                    <a:pt x="78094" y="214155"/>
                  </a:cubicBezTo>
                  <a:cubicBezTo>
                    <a:pt x="74725" y="212299"/>
                    <a:pt x="71700" y="212024"/>
                    <a:pt x="68538" y="214636"/>
                  </a:cubicBezTo>
                  <a:cubicBezTo>
                    <a:pt x="64139" y="218142"/>
                    <a:pt x="59533" y="221373"/>
                    <a:pt x="55133" y="224810"/>
                  </a:cubicBezTo>
                  <a:cubicBezTo>
                    <a:pt x="50665" y="228316"/>
                    <a:pt x="48740" y="229072"/>
                    <a:pt x="43240" y="224123"/>
                  </a:cubicBezTo>
                  <a:cubicBezTo>
                    <a:pt x="42897" y="223779"/>
                    <a:pt x="42553" y="223435"/>
                    <a:pt x="42209" y="223091"/>
                  </a:cubicBezTo>
                  <a:cubicBezTo>
                    <a:pt x="39528" y="220342"/>
                    <a:pt x="39253" y="218211"/>
                    <a:pt x="41178" y="214842"/>
                  </a:cubicBezTo>
                  <a:cubicBezTo>
                    <a:pt x="44134" y="209549"/>
                    <a:pt x="47159" y="204187"/>
                    <a:pt x="50115" y="198893"/>
                  </a:cubicBezTo>
                  <a:cubicBezTo>
                    <a:pt x="50940" y="197381"/>
                    <a:pt x="51833" y="195869"/>
                    <a:pt x="51627" y="194013"/>
                  </a:cubicBezTo>
                  <a:cubicBezTo>
                    <a:pt x="51146" y="188444"/>
                    <a:pt x="44959" y="184045"/>
                    <a:pt x="39597" y="185420"/>
                  </a:cubicBezTo>
                  <a:cubicBezTo>
                    <a:pt x="33410" y="187001"/>
                    <a:pt x="27223" y="188582"/>
                    <a:pt x="21105" y="190232"/>
                  </a:cubicBezTo>
                  <a:cubicBezTo>
                    <a:pt x="18630" y="190919"/>
                    <a:pt x="16774" y="190163"/>
                    <a:pt x="15193" y="188238"/>
                  </a:cubicBezTo>
                  <a:cubicBezTo>
                    <a:pt x="13887" y="186657"/>
                    <a:pt x="13062" y="184870"/>
                    <a:pt x="12237" y="183014"/>
                  </a:cubicBezTo>
                  <a:cubicBezTo>
                    <a:pt x="10862" y="179783"/>
                    <a:pt x="11481" y="177445"/>
                    <a:pt x="14230" y="175314"/>
                  </a:cubicBezTo>
                  <a:cubicBezTo>
                    <a:pt x="18767" y="171671"/>
                    <a:pt x="23373" y="168096"/>
                    <a:pt x="27910" y="164453"/>
                  </a:cubicBezTo>
                  <a:cubicBezTo>
                    <a:pt x="32722" y="160741"/>
                    <a:pt x="33135" y="159159"/>
                    <a:pt x="31554" y="153385"/>
                  </a:cubicBezTo>
                  <a:cubicBezTo>
                    <a:pt x="30454" y="149604"/>
                    <a:pt x="28185" y="147611"/>
                    <a:pt x="24198" y="147198"/>
                  </a:cubicBezTo>
                  <a:cubicBezTo>
                    <a:pt x="18424" y="146579"/>
                    <a:pt x="12718" y="145479"/>
                    <a:pt x="6943" y="144861"/>
                  </a:cubicBezTo>
                  <a:cubicBezTo>
                    <a:pt x="3644" y="144517"/>
                    <a:pt x="1306" y="143211"/>
                    <a:pt x="138" y="140049"/>
                  </a:cubicBezTo>
                  <a:cubicBezTo>
                    <a:pt x="0" y="137093"/>
                    <a:pt x="0" y="134343"/>
                    <a:pt x="0" y="131525"/>
                  </a:cubicBezTo>
                  <a:cubicBezTo>
                    <a:pt x="1100" y="129462"/>
                    <a:pt x="2819" y="128431"/>
                    <a:pt x="5019" y="127881"/>
                  </a:cubicBezTo>
                  <a:cubicBezTo>
                    <a:pt x="10931" y="126300"/>
                    <a:pt x="16705" y="124513"/>
                    <a:pt x="22617" y="122931"/>
                  </a:cubicBezTo>
                  <a:cubicBezTo>
                    <a:pt x="26192" y="121969"/>
                    <a:pt x="28323" y="119975"/>
                    <a:pt x="28667" y="116194"/>
                  </a:cubicBezTo>
                  <a:cubicBezTo>
                    <a:pt x="28735" y="115232"/>
                    <a:pt x="28873" y="114270"/>
                    <a:pt x="29010" y="113307"/>
                  </a:cubicBezTo>
                  <a:cubicBezTo>
                    <a:pt x="29354" y="110076"/>
                    <a:pt x="27910" y="107876"/>
                    <a:pt x="25229" y="106295"/>
                  </a:cubicBezTo>
                  <a:cubicBezTo>
                    <a:pt x="19867" y="103202"/>
                    <a:pt x="14574" y="100040"/>
                    <a:pt x="9281" y="96946"/>
                  </a:cubicBezTo>
                  <a:cubicBezTo>
                    <a:pt x="5362" y="94678"/>
                    <a:pt x="4675" y="92959"/>
                    <a:pt x="5843" y="88560"/>
                  </a:cubicBezTo>
                  <a:cubicBezTo>
                    <a:pt x="5981" y="88147"/>
                    <a:pt x="6050" y="87735"/>
                    <a:pt x="6187" y="87391"/>
                  </a:cubicBezTo>
                  <a:cubicBezTo>
                    <a:pt x="7906" y="81685"/>
                    <a:pt x="9418" y="80585"/>
                    <a:pt x="15261" y="81135"/>
                  </a:cubicBezTo>
                  <a:cubicBezTo>
                    <a:pt x="20898" y="81685"/>
                    <a:pt x="26535" y="82304"/>
                    <a:pt x="32173" y="83060"/>
                  </a:cubicBezTo>
                  <a:cubicBezTo>
                    <a:pt x="36641" y="83610"/>
                    <a:pt x="38566" y="82854"/>
                    <a:pt x="40834" y="79073"/>
                  </a:cubicBezTo>
                  <a:cubicBezTo>
                    <a:pt x="44065" y="73848"/>
                    <a:pt x="43928" y="72198"/>
                    <a:pt x="40147" y="67318"/>
                  </a:cubicBezTo>
                  <a:cubicBezTo>
                    <a:pt x="36572" y="62712"/>
                    <a:pt x="33066" y="58037"/>
                    <a:pt x="29629" y="53363"/>
                  </a:cubicBezTo>
                  <a:cubicBezTo>
                    <a:pt x="27567" y="50613"/>
                    <a:pt x="27567" y="48344"/>
                    <a:pt x="29629" y="45595"/>
                  </a:cubicBezTo>
                  <a:cubicBezTo>
                    <a:pt x="30660" y="44220"/>
                    <a:pt x="31760" y="42845"/>
                    <a:pt x="33066" y="41745"/>
                  </a:cubicBezTo>
                  <a:cubicBezTo>
                    <a:pt x="35678" y="39545"/>
                    <a:pt x="37466" y="39270"/>
                    <a:pt x="40422" y="40920"/>
                  </a:cubicBezTo>
                  <a:cubicBezTo>
                    <a:pt x="45646" y="43807"/>
                    <a:pt x="51008" y="46488"/>
                    <a:pt x="56027" y="49719"/>
                  </a:cubicBezTo>
                  <a:cubicBezTo>
                    <a:pt x="61801" y="53431"/>
                    <a:pt x="65788" y="50957"/>
                    <a:pt x="69982" y="45801"/>
                  </a:cubicBezTo>
                  <a:cubicBezTo>
                    <a:pt x="71357" y="44082"/>
                    <a:pt x="70875" y="41814"/>
                    <a:pt x="70325" y="39751"/>
                  </a:cubicBezTo>
                  <a:cubicBezTo>
                    <a:pt x="68813" y="33908"/>
                    <a:pt x="67301" y="28065"/>
                    <a:pt x="65788" y="22221"/>
                  </a:cubicBezTo>
                  <a:cubicBezTo>
                    <a:pt x="64688" y="18028"/>
                    <a:pt x="65376" y="16309"/>
                    <a:pt x="69088" y="14110"/>
                  </a:cubicBezTo>
                  <a:cubicBezTo>
                    <a:pt x="69913" y="13628"/>
                    <a:pt x="70738" y="13147"/>
                    <a:pt x="71632" y="12735"/>
                  </a:cubicBezTo>
                  <a:cubicBezTo>
                    <a:pt x="76100" y="10672"/>
                    <a:pt x="78094" y="11154"/>
                    <a:pt x="81118" y="15072"/>
                  </a:cubicBezTo>
                  <a:cubicBezTo>
                    <a:pt x="84762" y="19678"/>
                    <a:pt x="88405" y="24353"/>
                    <a:pt x="92049" y="28958"/>
                  </a:cubicBezTo>
                  <a:cubicBezTo>
                    <a:pt x="95486" y="33221"/>
                    <a:pt x="103529" y="33221"/>
                    <a:pt x="106966" y="28890"/>
                  </a:cubicBezTo>
                  <a:cubicBezTo>
                    <a:pt x="108410" y="27034"/>
                    <a:pt x="108410" y="24696"/>
                    <a:pt x="108754" y="22565"/>
                  </a:cubicBezTo>
                  <a:cubicBezTo>
                    <a:pt x="109578" y="17203"/>
                    <a:pt x="110266" y="11841"/>
                    <a:pt x="110953" y="6479"/>
                  </a:cubicBezTo>
                  <a:cubicBezTo>
                    <a:pt x="111503" y="2217"/>
                    <a:pt x="112672" y="1048"/>
                    <a:pt x="116934" y="292"/>
                  </a:cubicBezTo>
                  <a:cubicBezTo>
                    <a:pt x="118721" y="-52"/>
                    <a:pt x="120509" y="-52"/>
                    <a:pt x="122296" y="86"/>
                  </a:cubicBezTo>
                  <a:close/>
                </a:path>
              </a:pathLst>
            </a:custGeom>
            <a:solidFill>
              <a:schemeClr val="bg1"/>
            </a:solidFill>
            <a:ln w="5155" cap="flat">
              <a:noFill/>
              <a:prstDash val="solid"/>
              <a:miter/>
            </a:ln>
          </p:spPr>
          <p:txBody>
            <a:bodyPr rtlCol="0" anchor="ctr"/>
            <a:lstStyle/>
            <a:p>
              <a:endParaRPr lang="en-US"/>
            </a:p>
          </p:txBody>
        </p:sp>
      </p:grpSp>
      <p:grpSp>
        <p:nvGrpSpPr>
          <p:cNvPr id="39" name="Group 38">
            <a:extLst>
              <a:ext uri="{FF2B5EF4-FFF2-40B4-BE49-F238E27FC236}">
                <a16:creationId xmlns:a16="http://schemas.microsoft.com/office/drawing/2014/main" id="{3EE38B58-01FE-4D5B-B52B-DF7FB23D2B2C}"/>
              </a:ext>
            </a:extLst>
          </p:cNvPr>
          <p:cNvGrpSpPr/>
          <p:nvPr userDrawn="1"/>
        </p:nvGrpSpPr>
        <p:grpSpPr>
          <a:xfrm rot="17572368" flipH="1">
            <a:off x="1480750" y="1474295"/>
            <a:ext cx="487113" cy="1701453"/>
            <a:chOff x="391499" y="630207"/>
            <a:chExt cx="531848" cy="1593194"/>
          </a:xfrm>
        </p:grpSpPr>
        <p:sp>
          <p:nvSpPr>
            <p:cNvPr id="40" name="Rectangle: Rounded Corners 39">
              <a:extLst>
                <a:ext uri="{FF2B5EF4-FFF2-40B4-BE49-F238E27FC236}">
                  <a16:creationId xmlns:a16="http://schemas.microsoft.com/office/drawing/2014/main" id="{ADC60DCB-AA80-49A7-A330-6DEA44AF3C32}"/>
                </a:ext>
              </a:extLst>
            </p:cNvPr>
            <p:cNvSpPr/>
            <p:nvPr/>
          </p:nvSpPr>
          <p:spPr>
            <a:xfrm rot="20495611">
              <a:off x="400453" y="630207"/>
              <a:ext cx="522894" cy="1539139"/>
            </a:xfrm>
            <a:prstGeom prst="roundRect">
              <a:avLst>
                <a:gd name="adj"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8126044E-368C-440B-B94F-7A414E81ED0E}"/>
                </a:ext>
              </a:extLst>
            </p:cNvPr>
            <p:cNvSpPr/>
            <p:nvPr/>
          </p:nvSpPr>
          <p:spPr>
            <a:xfrm rot="20495611">
              <a:off x="391499" y="684262"/>
              <a:ext cx="191608" cy="1539139"/>
            </a:xfrm>
            <a:prstGeom prst="roundRect">
              <a:avLst>
                <a:gd name="adj"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C609EA3D-BF09-4750-8B89-52062CCAA8D8}"/>
              </a:ext>
            </a:extLst>
          </p:cNvPr>
          <p:cNvGrpSpPr/>
          <p:nvPr userDrawn="1"/>
        </p:nvGrpSpPr>
        <p:grpSpPr>
          <a:xfrm rot="9737426" flipH="1">
            <a:off x="2091150" y="2624217"/>
            <a:ext cx="514460" cy="514460"/>
            <a:chOff x="121429" y="411151"/>
            <a:chExt cx="607375" cy="607375"/>
          </a:xfrm>
        </p:grpSpPr>
        <p:sp>
          <p:nvSpPr>
            <p:cNvPr id="43" name="Oval 42">
              <a:extLst>
                <a:ext uri="{FF2B5EF4-FFF2-40B4-BE49-F238E27FC236}">
                  <a16:creationId xmlns:a16="http://schemas.microsoft.com/office/drawing/2014/main" id="{8CD88CA8-507A-4052-B3D1-5825B8BBAFFC}"/>
                </a:ext>
              </a:extLst>
            </p:cNvPr>
            <p:cNvSpPr/>
            <p:nvPr/>
          </p:nvSpPr>
          <p:spPr>
            <a:xfrm>
              <a:off x="121429" y="411151"/>
              <a:ext cx="607375" cy="607375"/>
            </a:xfrm>
            <a:prstGeom prst="ellipse">
              <a:avLst/>
            </a:prstGeom>
            <a:solidFill>
              <a:schemeClr val="accent2"/>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29BC079D-A9B7-4437-8CA1-2DF8E7A33A14}"/>
                </a:ext>
              </a:extLst>
            </p:cNvPr>
            <p:cNvSpPr/>
            <p:nvPr/>
          </p:nvSpPr>
          <p:spPr>
            <a:xfrm>
              <a:off x="186933" y="476655"/>
              <a:ext cx="476367" cy="476367"/>
            </a:xfrm>
            <a:custGeom>
              <a:avLst/>
              <a:gdLst>
                <a:gd name="connsiteX0" fmla="*/ 977265 w 1950394"/>
                <a:gd name="connsiteY0" fmla="*/ 1954006 h 1950394"/>
                <a:gd name="connsiteX1" fmla="*/ 4 w 1950394"/>
                <a:gd name="connsiteY1" fmla="*/ 977261 h 1950394"/>
                <a:gd name="connsiteX2" fmla="*/ 976749 w 1950394"/>
                <a:gd name="connsiteY2" fmla="*/ 0 h 1950394"/>
                <a:gd name="connsiteX3" fmla="*/ 1953494 w 1950394"/>
                <a:gd name="connsiteY3" fmla="*/ 976229 h 1950394"/>
                <a:gd name="connsiteX4" fmla="*/ 977265 w 1950394"/>
                <a:gd name="connsiteY4" fmla="*/ 1954006 h 1950394"/>
                <a:gd name="connsiteX5" fmla="*/ 1198104 w 1950394"/>
                <a:gd name="connsiteY5" fmla="*/ 1613977 h 1950394"/>
                <a:gd name="connsiteX6" fmla="*/ 1221839 w 1950394"/>
                <a:gd name="connsiteY6" fmla="*/ 1574763 h 1950394"/>
                <a:gd name="connsiteX7" fmla="*/ 1240930 w 1950394"/>
                <a:gd name="connsiteY7" fmla="*/ 1566507 h 1950394"/>
                <a:gd name="connsiteX8" fmla="*/ 1257957 w 1950394"/>
                <a:gd name="connsiteY8" fmla="*/ 1569603 h 1950394"/>
                <a:gd name="connsiteX9" fmla="*/ 1298203 w 1950394"/>
                <a:gd name="connsiteY9" fmla="*/ 1624297 h 1950394"/>
                <a:gd name="connsiteX10" fmla="*/ 1311619 w 1950394"/>
                <a:gd name="connsiteY10" fmla="*/ 1629456 h 1950394"/>
                <a:gd name="connsiteX11" fmla="*/ 1375084 w 1950394"/>
                <a:gd name="connsiteY11" fmla="*/ 1592822 h 1950394"/>
                <a:gd name="connsiteX12" fmla="*/ 1377148 w 1950394"/>
                <a:gd name="connsiteY12" fmla="*/ 1578891 h 1950394"/>
                <a:gd name="connsiteX13" fmla="*/ 1349285 w 1950394"/>
                <a:gd name="connsiteY13" fmla="*/ 1515426 h 1950394"/>
                <a:gd name="connsiteX14" fmla="*/ 1353413 w 1950394"/>
                <a:gd name="connsiteY14" fmla="*/ 1502010 h 1950394"/>
                <a:gd name="connsiteX15" fmla="*/ 1385919 w 1950394"/>
                <a:gd name="connsiteY15" fmla="*/ 1476727 h 1950394"/>
                <a:gd name="connsiteX16" fmla="*/ 1400883 w 1950394"/>
                <a:gd name="connsiteY16" fmla="*/ 1476727 h 1950394"/>
                <a:gd name="connsiteX17" fmla="*/ 1452996 w 1950394"/>
                <a:gd name="connsiteY17" fmla="*/ 1518005 h 1950394"/>
                <a:gd name="connsiteX18" fmla="*/ 1470024 w 1950394"/>
                <a:gd name="connsiteY18" fmla="*/ 1519553 h 1950394"/>
                <a:gd name="connsiteX19" fmla="*/ 1519041 w 1950394"/>
                <a:gd name="connsiteY19" fmla="*/ 1470535 h 1950394"/>
                <a:gd name="connsiteX20" fmla="*/ 1518010 w 1950394"/>
                <a:gd name="connsiteY20" fmla="*/ 1453508 h 1950394"/>
                <a:gd name="connsiteX21" fmla="*/ 1475699 w 1950394"/>
                <a:gd name="connsiteY21" fmla="*/ 1400363 h 1950394"/>
                <a:gd name="connsiteX22" fmla="*/ 1476215 w 1950394"/>
                <a:gd name="connsiteY22" fmla="*/ 1386431 h 1950394"/>
                <a:gd name="connsiteX23" fmla="*/ 1501498 w 1950394"/>
                <a:gd name="connsiteY23" fmla="*/ 1353925 h 1950394"/>
                <a:gd name="connsiteX24" fmla="*/ 1515946 w 1950394"/>
                <a:gd name="connsiteY24" fmla="*/ 1349797 h 1950394"/>
                <a:gd name="connsiteX25" fmla="*/ 1579411 w 1950394"/>
                <a:gd name="connsiteY25" fmla="*/ 1377660 h 1950394"/>
                <a:gd name="connsiteX26" fmla="*/ 1592310 w 1950394"/>
                <a:gd name="connsiteY26" fmla="*/ 1375596 h 1950394"/>
                <a:gd name="connsiteX27" fmla="*/ 1628945 w 1950394"/>
                <a:gd name="connsiteY27" fmla="*/ 1312130 h 1950394"/>
                <a:gd name="connsiteX28" fmla="*/ 1623785 w 1950394"/>
                <a:gd name="connsiteY28" fmla="*/ 1298199 h 1950394"/>
                <a:gd name="connsiteX29" fmla="*/ 1577863 w 1950394"/>
                <a:gd name="connsiteY29" fmla="*/ 1265692 h 1950394"/>
                <a:gd name="connsiteX30" fmla="*/ 1571155 w 1950394"/>
                <a:gd name="connsiteY30" fmla="*/ 1230090 h 1950394"/>
                <a:gd name="connsiteX31" fmla="*/ 1579927 w 1950394"/>
                <a:gd name="connsiteY31" fmla="*/ 1208419 h 1950394"/>
                <a:gd name="connsiteX32" fmla="*/ 1596438 w 1950394"/>
                <a:gd name="connsiteY32" fmla="*/ 1197583 h 1950394"/>
                <a:gd name="connsiteX33" fmla="*/ 1660935 w 1950394"/>
                <a:gd name="connsiteY33" fmla="*/ 1207387 h 1950394"/>
                <a:gd name="connsiteX34" fmla="*/ 1675383 w 1950394"/>
                <a:gd name="connsiteY34" fmla="*/ 1201195 h 1950394"/>
                <a:gd name="connsiteX35" fmla="*/ 1693442 w 1950394"/>
                <a:gd name="connsiteY35" fmla="*/ 1132570 h 1950394"/>
                <a:gd name="connsiteX36" fmla="*/ 1684154 w 1950394"/>
                <a:gd name="connsiteY36" fmla="*/ 1119155 h 1950394"/>
                <a:gd name="connsiteX37" fmla="*/ 1621205 w 1950394"/>
                <a:gd name="connsiteY37" fmla="*/ 1093872 h 1950394"/>
                <a:gd name="connsiteX38" fmla="*/ 1614497 w 1950394"/>
                <a:gd name="connsiteY38" fmla="*/ 1083037 h 1950394"/>
                <a:gd name="connsiteX39" fmla="*/ 1620173 w 1950394"/>
                <a:gd name="connsiteY39" fmla="*/ 1042274 h 1950394"/>
                <a:gd name="connsiteX40" fmla="*/ 1632557 w 1950394"/>
                <a:gd name="connsiteY40" fmla="*/ 1029891 h 1950394"/>
                <a:gd name="connsiteX41" fmla="*/ 1696022 w 1950394"/>
                <a:gd name="connsiteY41" fmla="*/ 1022667 h 1950394"/>
                <a:gd name="connsiteX42" fmla="*/ 1709437 w 1950394"/>
                <a:gd name="connsiteY42" fmla="*/ 1010800 h 1950394"/>
                <a:gd name="connsiteX43" fmla="*/ 1709437 w 1950394"/>
                <a:gd name="connsiteY43" fmla="*/ 943723 h 1950394"/>
                <a:gd name="connsiteX44" fmla="*/ 1694990 w 1950394"/>
                <a:gd name="connsiteY44" fmla="*/ 931339 h 1950394"/>
                <a:gd name="connsiteX45" fmla="*/ 1650616 w 1950394"/>
                <a:gd name="connsiteY45" fmla="*/ 928243 h 1950394"/>
                <a:gd name="connsiteX46" fmla="*/ 1618109 w 1950394"/>
                <a:gd name="connsiteY46" fmla="*/ 892125 h 1950394"/>
                <a:gd name="connsiteX47" fmla="*/ 1615013 w 1950394"/>
                <a:gd name="connsiteY47" fmla="*/ 874582 h 1950394"/>
                <a:gd name="connsiteX48" fmla="*/ 1622753 w 1950394"/>
                <a:gd name="connsiteY48" fmla="*/ 859102 h 1950394"/>
                <a:gd name="connsiteX49" fmla="*/ 1684670 w 1950394"/>
                <a:gd name="connsiteY49" fmla="*/ 834851 h 1950394"/>
                <a:gd name="connsiteX50" fmla="*/ 1693442 w 1950394"/>
                <a:gd name="connsiteY50" fmla="*/ 821952 h 1950394"/>
                <a:gd name="connsiteX51" fmla="*/ 1674867 w 1950394"/>
                <a:gd name="connsiteY51" fmla="*/ 753327 h 1950394"/>
                <a:gd name="connsiteX52" fmla="*/ 1659903 w 1950394"/>
                <a:gd name="connsiteY52" fmla="*/ 746619 h 1950394"/>
                <a:gd name="connsiteX53" fmla="*/ 1594374 w 1950394"/>
                <a:gd name="connsiteY53" fmla="*/ 756423 h 1950394"/>
                <a:gd name="connsiteX54" fmla="*/ 1580443 w 1950394"/>
                <a:gd name="connsiteY54" fmla="*/ 747651 h 1950394"/>
                <a:gd name="connsiteX55" fmla="*/ 1565995 w 1950394"/>
                <a:gd name="connsiteY55" fmla="*/ 713081 h 1950394"/>
                <a:gd name="connsiteX56" fmla="*/ 1570123 w 1950394"/>
                <a:gd name="connsiteY56" fmla="*/ 696054 h 1950394"/>
                <a:gd name="connsiteX57" fmla="*/ 1623269 w 1950394"/>
                <a:gd name="connsiteY57" fmla="*/ 656323 h 1950394"/>
                <a:gd name="connsiteX58" fmla="*/ 1628429 w 1950394"/>
                <a:gd name="connsiteY58" fmla="*/ 641876 h 1950394"/>
                <a:gd name="connsiteX59" fmla="*/ 1592310 w 1950394"/>
                <a:gd name="connsiteY59" fmla="*/ 579443 h 1950394"/>
                <a:gd name="connsiteX60" fmla="*/ 1578379 w 1950394"/>
                <a:gd name="connsiteY60" fmla="*/ 576863 h 1950394"/>
                <a:gd name="connsiteX61" fmla="*/ 1532457 w 1950394"/>
                <a:gd name="connsiteY61" fmla="*/ 599050 h 1950394"/>
                <a:gd name="connsiteX62" fmla="*/ 1490147 w 1950394"/>
                <a:gd name="connsiteY62" fmla="*/ 585118 h 1950394"/>
                <a:gd name="connsiteX63" fmla="*/ 1477247 w 1950394"/>
                <a:gd name="connsiteY63" fmla="*/ 569123 h 1950394"/>
                <a:gd name="connsiteX64" fmla="*/ 1476731 w 1950394"/>
                <a:gd name="connsiteY64" fmla="*/ 552096 h 1950394"/>
                <a:gd name="connsiteX65" fmla="*/ 1518525 w 1950394"/>
                <a:gd name="connsiteY65" fmla="*/ 499982 h 1950394"/>
                <a:gd name="connsiteX66" fmla="*/ 1519557 w 1950394"/>
                <a:gd name="connsiteY66" fmla="*/ 483987 h 1950394"/>
                <a:gd name="connsiteX67" fmla="*/ 1470540 w 1950394"/>
                <a:gd name="connsiteY67" fmla="*/ 434453 h 1950394"/>
                <a:gd name="connsiteX68" fmla="*/ 1452480 w 1950394"/>
                <a:gd name="connsiteY68" fmla="*/ 436001 h 1950394"/>
                <a:gd name="connsiteX69" fmla="*/ 1418942 w 1950394"/>
                <a:gd name="connsiteY69" fmla="*/ 465412 h 1950394"/>
                <a:gd name="connsiteX70" fmla="*/ 1369408 w 1950394"/>
                <a:gd name="connsiteY70" fmla="*/ 463348 h 1950394"/>
                <a:gd name="connsiteX71" fmla="*/ 1354961 w 1950394"/>
                <a:gd name="connsiteY71" fmla="*/ 452512 h 1950394"/>
                <a:gd name="connsiteX72" fmla="*/ 1349801 w 1950394"/>
                <a:gd name="connsiteY72" fmla="*/ 436001 h 1950394"/>
                <a:gd name="connsiteX73" fmla="*/ 1377148 w 1950394"/>
                <a:gd name="connsiteY73" fmla="*/ 374084 h 1950394"/>
                <a:gd name="connsiteX74" fmla="*/ 1374052 w 1950394"/>
                <a:gd name="connsiteY74" fmla="*/ 360152 h 1950394"/>
                <a:gd name="connsiteX75" fmla="*/ 1312651 w 1950394"/>
                <a:gd name="connsiteY75" fmla="*/ 324550 h 1950394"/>
                <a:gd name="connsiteX76" fmla="*/ 1296655 w 1950394"/>
                <a:gd name="connsiteY76" fmla="*/ 329193 h 1950394"/>
                <a:gd name="connsiteX77" fmla="*/ 1256925 w 1950394"/>
                <a:gd name="connsiteY77" fmla="*/ 382855 h 1950394"/>
                <a:gd name="connsiteX78" fmla="*/ 1238866 w 1950394"/>
                <a:gd name="connsiteY78" fmla="*/ 386467 h 1950394"/>
                <a:gd name="connsiteX79" fmla="*/ 1206875 w 1950394"/>
                <a:gd name="connsiteY79" fmla="*/ 373052 h 1950394"/>
                <a:gd name="connsiteX80" fmla="*/ 1196556 w 1950394"/>
                <a:gd name="connsiteY80" fmla="*/ 357572 h 1950394"/>
                <a:gd name="connsiteX81" fmla="*/ 1206359 w 1950394"/>
                <a:gd name="connsiteY81" fmla="*/ 293075 h 1950394"/>
                <a:gd name="connsiteX82" fmla="*/ 1199652 w 1950394"/>
                <a:gd name="connsiteY82" fmla="*/ 278112 h 1950394"/>
                <a:gd name="connsiteX83" fmla="*/ 1131027 w 1950394"/>
                <a:gd name="connsiteY83" fmla="*/ 259537 h 1950394"/>
                <a:gd name="connsiteX84" fmla="*/ 1118127 w 1950394"/>
                <a:gd name="connsiteY84" fmla="*/ 268308 h 1950394"/>
                <a:gd name="connsiteX85" fmla="*/ 1093360 w 1950394"/>
                <a:gd name="connsiteY85" fmla="*/ 331258 h 1950394"/>
                <a:gd name="connsiteX86" fmla="*/ 1079945 w 1950394"/>
                <a:gd name="connsiteY86" fmla="*/ 338481 h 1950394"/>
                <a:gd name="connsiteX87" fmla="*/ 1042794 w 1950394"/>
                <a:gd name="connsiteY87" fmla="*/ 333837 h 1950394"/>
                <a:gd name="connsiteX88" fmla="*/ 1028347 w 1950394"/>
                <a:gd name="connsiteY88" fmla="*/ 320422 h 1950394"/>
                <a:gd name="connsiteX89" fmla="*/ 1021123 w 1950394"/>
                <a:gd name="connsiteY89" fmla="*/ 257989 h 1950394"/>
                <a:gd name="connsiteX90" fmla="*/ 1008740 w 1950394"/>
                <a:gd name="connsiteY90" fmla="*/ 243541 h 1950394"/>
                <a:gd name="connsiteX91" fmla="*/ 941663 w 1950394"/>
                <a:gd name="connsiteY91" fmla="*/ 243541 h 1950394"/>
                <a:gd name="connsiteX92" fmla="*/ 929795 w 1950394"/>
                <a:gd name="connsiteY92" fmla="*/ 256957 h 1950394"/>
                <a:gd name="connsiteX93" fmla="*/ 922572 w 1950394"/>
                <a:gd name="connsiteY93" fmla="*/ 320422 h 1950394"/>
                <a:gd name="connsiteX94" fmla="*/ 909156 w 1950394"/>
                <a:gd name="connsiteY94" fmla="*/ 333321 h 1950394"/>
                <a:gd name="connsiteX95" fmla="*/ 872006 w 1950394"/>
                <a:gd name="connsiteY95" fmla="*/ 337965 h 1950394"/>
                <a:gd name="connsiteX96" fmla="*/ 857559 w 1950394"/>
                <a:gd name="connsiteY96" fmla="*/ 330226 h 1950394"/>
                <a:gd name="connsiteX97" fmla="*/ 833308 w 1950394"/>
                <a:gd name="connsiteY97" fmla="*/ 268308 h 1950394"/>
                <a:gd name="connsiteX98" fmla="*/ 819892 w 1950394"/>
                <a:gd name="connsiteY98" fmla="*/ 259021 h 1950394"/>
                <a:gd name="connsiteX99" fmla="*/ 753847 w 1950394"/>
                <a:gd name="connsiteY99" fmla="*/ 276564 h 1950394"/>
                <a:gd name="connsiteX100" fmla="*/ 745591 w 1950394"/>
                <a:gd name="connsiteY100" fmla="*/ 293075 h 1950394"/>
                <a:gd name="connsiteX101" fmla="*/ 754879 w 1950394"/>
                <a:gd name="connsiteY101" fmla="*/ 339513 h 1950394"/>
                <a:gd name="connsiteX102" fmla="*/ 728564 w 1950394"/>
                <a:gd name="connsiteY102" fmla="*/ 378728 h 1950394"/>
                <a:gd name="connsiteX103" fmla="*/ 712053 w 1950394"/>
                <a:gd name="connsiteY103" fmla="*/ 385951 h 1950394"/>
                <a:gd name="connsiteX104" fmla="*/ 695026 w 1950394"/>
                <a:gd name="connsiteY104" fmla="*/ 382855 h 1950394"/>
                <a:gd name="connsiteX105" fmla="*/ 654779 w 1950394"/>
                <a:gd name="connsiteY105" fmla="*/ 328161 h 1950394"/>
                <a:gd name="connsiteX106" fmla="*/ 641364 w 1950394"/>
                <a:gd name="connsiteY106" fmla="*/ 323002 h 1950394"/>
                <a:gd name="connsiteX107" fmla="*/ 577899 w 1950394"/>
                <a:gd name="connsiteY107" fmla="*/ 359636 h 1950394"/>
                <a:gd name="connsiteX108" fmla="*/ 574803 w 1950394"/>
                <a:gd name="connsiteY108" fmla="*/ 372536 h 1950394"/>
                <a:gd name="connsiteX109" fmla="*/ 602666 w 1950394"/>
                <a:gd name="connsiteY109" fmla="*/ 435485 h 1950394"/>
                <a:gd name="connsiteX110" fmla="*/ 598022 w 1950394"/>
                <a:gd name="connsiteY110" fmla="*/ 450964 h 1950394"/>
                <a:gd name="connsiteX111" fmla="*/ 567579 w 1950394"/>
                <a:gd name="connsiteY111" fmla="*/ 474699 h 1950394"/>
                <a:gd name="connsiteX112" fmla="*/ 550552 w 1950394"/>
                <a:gd name="connsiteY112" fmla="*/ 474699 h 1950394"/>
                <a:gd name="connsiteX113" fmla="*/ 498438 w 1950394"/>
                <a:gd name="connsiteY113" fmla="*/ 432905 h 1950394"/>
                <a:gd name="connsiteX114" fmla="*/ 483475 w 1950394"/>
                <a:gd name="connsiteY114" fmla="*/ 431357 h 1950394"/>
                <a:gd name="connsiteX115" fmla="*/ 432393 w 1950394"/>
                <a:gd name="connsiteY115" fmla="*/ 482439 h 1950394"/>
                <a:gd name="connsiteX116" fmla="*/ 433425 w 1950394"/>
                <a:gd name="connsiteY116" fmla="*/ 497402 h 1950394"/>
                <a:gd name="connsiteX117" fmla="*/ 475735 w 1950394"/>
                <a:gd name="connsiteY117" fmla="*/ 550032 h 1950394"/>
                <a:gd name="connsiteX118" fmla="*/ 475219 w 1950394"/>
                <a:gd name="connsiteY118" fmla="*/ 566027 h 1950394"/>
                <a:gd name="connsiteX119" fmla="*/ 450968 w 1950394"/>
                <a:gd name="connsiteY119" fmla="*/ 597502 h 1950394"/>
                <a:gd name="connsiteX120" fmla="*/ 437553 w 1950394"/>
                <a:gd name="connsiteY120" fmla="*/ 601629 h 1950394"/>
                <a:gd name="connsiteX121" fmla="*/ 373056 w 1950394"/>
                <a:gd name="connsiteY121" fmla="*/ 573251 h 1950394"/>
                <a:gd name="connsiteX122" fmla="*/ 360156 w 1950394"/>
                <a:gd name="connsiteY122" fmla="*/ 575315 h 1950394"/>
                <a:gd name="connsiteX123" fmla="*/ 323522 w 1950394"/>
                <a:gd name="connsiteY123" fmla="*/ 638780 h 1950394"/>
                <a:gd name="connsiteX124" fmla="*/ 328166 w 1950394"/>
                <a:gd name="connsiteY124" fmla="*/ 652711 h 1950394"/>
                <a:gd name="connsiteX125" fmla="*/ 374088 w 1950394"/>
                <a:gd name="connsiteY125" fmla="*/ 685218 h 1950394"/>
                <a:gd name="connsiteX126" fmla="*/ 380795 w 1950394"/>
                <a:gd name="connsiteY126" fmla="*/ 720820 h 1950394"/>
                <a:gd name="connsiteX127" fmla="*/ 372024 w 1950394"/>
                <a:gd name="connsiteY127" fmla="*/ 742492 h 1950394"/>
                <a:gd name="connsiteX128" fmla="*/ 355513 w 1950394"/>
                <a:gd name="connsiteY128" fmla="*/ 753327 h 1950394"/>
                <a:gd name="connsiteX129" fmla="*/ 291015 w 1950394"/>
                <a:gd name="connsiteY129" fmla="*/ 743523 h 1950394"/>
                <a:gd name="connsiteX130" fmla="*/ 276568 w 1950394"/>
                <a:gd name="connsiteY130" fmla="*/ 751263 h 1950394"/>
                <a:gd name="connsiteX131" fmla="*/ 258509 w 1950394"/>
                <a:gd name="connsiteY131" fmla="*/ 818340 h 1950394"/>
                <a:gd name="connsiteX132" fmla="*/ 267796 w 1950394"/>
                <a:gd name="connsiteY132" fmla="*/ 831756 h 1950394"/>
                <a:gd name="connsiteX133" fmla="*/ 330746 w 1950394"/>
                <a:gd name="connsiteY133" fmla="*/ 857038 h 1950394"/>
                <a:gd name="connsiteX134" fmla="*/ 337453 w 1950394"/>
                <a:gd name="connsiteY134" fmla="*/ 869422 h 1950394"/>
                <a:gd name="connsiteX135" fmla="*/ 332810 w 1950394"/>
                <a:gd name="connsiteY135" fmla="*/ 906572 h 1950394"/>
                <a:gd name="connsiteX136" fmla="*/ 318878 w 1950394"/>
                <a:gd name="connsiteY136" fmla="*/ 922052 h 1950394"/>
                <a:gd name="connsiteX137" fmla="*/ 256445 w 1950394"/>
                <a:gd name="connsiteY137" fmla="*/ 929275 h 1950394"/>
                <a:gd name="connsiteX138" fmla="*/ 242514 w 1950394"/>
                <a:gd name="connsiteY138" fmla="*/ 942175 h 1950394"/>
                <a:gd name="connsiteX139" fmla="*/ 242514 w 1950394"/>
                <a:gd name="connsiteY139" fmla="*/ 1006672 h 1950394"/>
                <a:gd name="connsiteX140" fmla="*/ 257993 w 1950394"/>
                <a:gd name="connsiteY140" fmla="*/ 1020603 h 1950394"/>
                <a:gd name="connsiteX141" fmla="*/ 321458 w 1950394"/>
                <a:gd name="connsiteY141" fmla="*/ 1028343 h 1950394"/>
                <a:gd name="connsiteX142" fmla="*/ 331778 w 1950394"/>
                <a:gd name="connsiteY142" fmla="*/ 1039694 h 1950394"/>
                <a:gd name="connsiteX143" fmla="*/ 336937 w 1950394"/>
                <a:gd name="connsiteY143" fmla="*/ 1077877 h 1950394"/>
                <a:gd name="connsiteX144" fmla="*/ 329198 w 1950394"/>
                <a:gd name="connsiteY144" fmla="*/ 1093356 h 1950394"/>
                <a:gd name="connsiteX145" fmla="*/ 265733 w 1950394"/>
                <a:gd name="connsiteY145" fmla="*/ 1117607 h 1950394"/>
                <a:gd name="connsiteX146" fmla="*/ 257993 w 1950394"/>
                <a:gd name="connsiteY146" fmla="*/ 1129990 h 1950394"/>
                <a:gd name="connsiteX147" fmla="*/ 276568 w 1950394"/>
                <a:gd name="connsiteY147" fmla="*/ 1198615 h 1950394"/>
                <a:gd name="connsiteX148" fmla="*/ 291531 w 1950394"/>
                <a:gd name="connsiteY148" fmla="*/ 1205839 h 1950394"/>
                <a:gd name="connsiteX149" fmla="*/ 345709 w 1950394"/>
                <a:gd name="connsiteY149" fmla="*/ 1196035 h 1950394"/>
                <a:gd name="connsiteX150" fmla="*/ 375636 w 1950394"/>
                <a:gd name="connsiteY150" fmla="*/ 1216675 h 1950394"/>
                <a:gd name="connsiteX151" fmla="*/ 384407 w 1950394"/>
                <a:gd name="connsiteY151" fmla="*/ 1236798 h 1950394"/>
                <a:gd name="connsiteX152" fmla="*/ 379764 w 1950394"/>
                <a:gd name="connsiteY152" fmla="*/ 1257953 h 1950394"/>
                <a:gd name="connsiteX153" fmla="*/ 327134 w 1950394"/>
                <a:gd name="connsiteY153" fmla="*/ 1296651 h 1950394"/>
                <a:gd name="connsiteX154" fmla="*/ 322490 w 1950394"/>
                <a:gd name="connsiteY154" fmla="*/ 1310583 h 1950394"/>
                <a:gd name="connsiteX155" fmla="*/ 359124 w 1950394"/>
                <a:gd name="connsiteY155" fmla="*/ 1374048 h 1950394"/>
                <a:gd name="connsiteX156" fmla="*/ 370992 w 1950394"/>
                <a:gd name="connsiteY156" fmla="*/ 1376628 h 1950394"/>
                <a:gd name="connsiteX157" fmla="*/ 433941 w 1950394"/>
                <a:gd name="connsiteY157" fmla="*/ 1348765 h 1950394"/>
                <a:gd name="connsiteX158" fmla="*/ 450452 w 1950394"/>
                <a:gd name="connsiteY158" fmla="*/ 1353925 h 1950394"/>
                <a:gd name="connsiteX159" fmla="*/ 474187 w 1950394"/>
                <a:gd name="connsiteY159" fmla="*/ 1384367 h 1950394"/>
                <a:gd name="connsiteX160" fmla="*/ 475219 w 1950394"/>
                <a:gd name="connsiteY160" fmla="*/ 1399331 h 1950394"/>
                <a:gd name="connsiteX161" fmla="*/ 432909 w 1950394"/>
                <a:gd name="connsiteY161" fmla="*/ 1452476 h 1950394"/>
                <a:gd name="connsiteX162" fmla="*/ 431877 w 1950394"/>
                <a:gd name="connsiteY162" fmla="*/ 1468471 h 1950394"/>
                <a:gd name="connsiteX163" fmla="*/ 481927 w 1950394"/>
                <a:gd name="connsiteY163" fmla="*/ 1518521 h 1950394"/>
                <a:gd name="connsiteX164" fmla="*/ 497922 w 1950394"/>
                <a:gd name="connsiteY164" fmla="*/ 1517489 h 1950394"/>
                <a:gd name="connsiteX165" fmla="*/ 550036 w 1950394"/>
                <a:gd name="connsiteY165" fmla="*/ 1475695 h 1950394"/>
                <a:gd name="connsiteX166" fmla="*/ 567063 w 1950394"/>
                <a:gd name="connsiteY166" fmla="*/ 1476211 h 1950394"/>
                <a:gd name="connsiteX167" fmla="*/ 596474 w 1950394"/>
                <a:gd name="connsiteY167" fmla="*/ 1498914 h 1950394"/>
                <a:gd name="connsiteX168" fmla="*/ 601634 w 1950394"/>
                <a:gd name="connsiteY168" fmla="*/ 1515426 h 1950394"/>
                <a:gd name="connsiteX169" fmla="*/ 574287 w 1950394"/>
                <a:gd name="connsiteY169" fmla="*/ 1577343 h 1950394"/>
                <a:gd name="connsiteX170" fmla="*/ 576867 w 1950394"/>
                <a:gd name="connsiteY170" fmla="*/ 1591274 h 1950394"/>
                <a:gd name="connsiteX171" fmla="*/ 639300 w 1950394"/>
                <a:gd name="connsiteY171" fmla="*/ 1627393 h 1950394"/>
                <a:gd name="connsiteX172" fmla="*/ 653747 w 1950394"/>
                <a:gd name="connsiteY172" fmla="*/ 1622233 h 1950394"/>
                <a:gd name="connsiteX173" fmla="*/ 693478 w 1950394"/>
                <a:gd name="connsiteY173" fmla="*/ 1568571 h 1950394"/>
                <a:gd name="connsiteX174" fmla="*/ 711537 w 1950394"/>
                <a:gd name="connsiteY174" fmla="*/ 1564959 h 1950394"/>
                <a:gd name="connsiteX175" fmla="*/ 743528 w 1950394"/>
                <a:gd name="connsiteY175" fmla="*/ 1578375 h 1950394"/>
                <a:gd name="connsiteX176" fmla="*/ 753847 w 1950394"/>
                <a:gd name="connsiteY176" fmla="*/ 1593854 h 1950394"/>
                <a:gd name="connsiteX177" fmla="*/ 744044 w 1950394"/>
                <a:gd name="connsiteY177" fmla="*/ 1658351 h 1950394"/>
                <a:gd name="connsiteX178" fmla="*/ 752299 w 1950394"/>
                <a:gd name="connsiteY178" fmla="*/ 1673831 h 1950394"/>
                <a:gd name="connsiteX179" fmla="*/ 818344 w 1950394"/>
                <a:gd name="connsiteY179" fmla="*/ 1691374 h 1950394"/>
                <a:gd name="connsiteX180" fmla="*/ 832276 w 1950394"/>
                <a:gd name="connsiteY180" fmla="*/ 1682602 h 1950394"/>
                <a:gd name="connsiteX181" fmla="*/ 857043 w 1950394"/>
                <a:gd name="connsiteY181" fmla="*/ 1619653 h 1950394"/>
                <a:gd name="connsiteX182" fmla="*/ 868910 w 1950394"/>
                <a:gd name="connsiteY182" fmla="*/ 1612429 h 1950394"/>
                <a:gd name="connsiteX183" fmla="*/ 908640 w 1950394"/>
                <a:gd name="connsiteY183" fmla="*/ 1617589 h 1950394"/>
                <a:gd name="connsiteX184" fmla="*/ 922056 w 1950394"/>
                <a:gd name="connsiteY184" fmla="*/ 1630488 h 1950394"/>
                <a:gd name="connsiteX185" fmla="*/ 929279 w 1950394"/>
                <a:gd name="connsiteY185" fmla="*/ 1692922 h 1950394"/>
                <a:gd name="connsiteX186" fmla="*/ 942695 w 1950394"/>
                <a:gd name="connsiteY186" fmla="*/ 1707369 h 1950394"/>
                <a:gd name="connsiteX187" fmla="*/ 1007192 w 1950394"/>
                <a:gd name="connsiteY187" fmla="*/ 1707369 h 1950394"/>
                <a:gd name="connsiteX188" fmla="*/ 1020607 w 1950394"/>
                <a:gd name="connsiteY188" fmla="*/ 1692406 h 1950394"/>
                <a:gd name="connsiteX189" fmla="*/ 1028347 w 1950394"/>
                <a:gd name="connsiteY189" fmla="*/ 1628941 h 1950394"/>
                <a:gd name="connsiteX190" fmla="*/ 1040215 w 1950394"/>
                <a:gd name="connsiteY190" fmla="*/ 1617589 h 1950394"/>
                <a:gd name="connsiteX191" fmla="*/ 1078397 w 1950394"/>
                <a:gd name="connsiteY191" fmla="*/ 1612429 h 1950394"/>
                <a:gd name="connsiteX192" fmla="*/ 1092844 w 1950394"/>
                <a:gd name="connsiteY192" fmla="*/ 1619653 h 1950394"/>
                <a:gd name="connsiteX193" fmla="*/ 1117095 w 1950394"/>
                <a:gd name="connsiteY193" fmla="*/ 1681570 h 1950394"/>
                <a:gd name="connsiteX194" fmla="*/ 1130511 w 1950394"/>
                <a:gd name="connsiteY194" fmla="*/ 1690858 h 1950394"/>
                <a:gd name="connsiteX195" fmla="*/ 1196556 w 1950394"/>
                <a:gd name="connsiteY195" fmla="*/ 1673315 h 1950394"/>
                <a:gd name="connsiteX196" fmla="*/ 1204811 w 1950394"/>
                <a:gd name="connsiteY196" fmla="*/ 1656803 h 1950394"/>
                <a:gd name="connsiteX197" fmla="*/ 1198104 w 1950394"/>
                <a:gd name="connsiteY197" fmla="*/ 1613977 h 195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950394" h="1950394">
                  <a:moveTo>
                    <a:pt x="977265" y="1954006"/>
                  </a:moveTo>
                  <a:cubicBezTo>
                    <a:pt x="444261" y="1950394"/>
                    <a:pt x="1552" y="1529873"/>
                    <a:pt x="4" y="977261"/>
                  </a:cubicBezTo>
                  <a:cubicBezTo>
                    <a:pt x="-1544" y="439613"/>
                    <a:pt x="427749" y="0"/>
                    <a:pt x="976749" y="0"/>
                  </a:cubicBezTo>
                  <a:cubicBezTo>
                    <a:pt x="1519041" y="0"/>
                    <a:pt x="1952978" y="432905"/>
                    <a:pt x="1953494" y="976229"/>
                  </a:cubicBezTo>
                  <a:cubicBezTo>
                    <a:pt x="1953494" y="1512846"/>
                    <a:pt x="1525749" y="1948330"/>
                    <a:pt x="977265" y="1954006"/>
                  </a:cubicBezTo>
                  <a:close/>
                  <a:moveTo>
                    <a:pt x="1198104" y="1613977"/>
                  </a:moveTo>
                  <a:cubicBezTo>
                    <a:pt x="1198104" y="1578891"/>
                    <a:pt x="1194492" y="1586630"/>
                    <a:pt x="1221839" y="1574763"/>
                  </a:cubicBezTo>
                  <a:cubicBezTo>
                    <a:pt x="1228030" y="1572183"/>
                    <a:pt x="1234738" y="1569603"/>
                    <a:pt x="1240930" y="1566507"/>
                  </a:cubicBezTo>
                  <a:cubicBezTo>
                    <a:pt x="1247637" y="1562896"/>
                    <a:pt x="1252797" y="1563927"/>
                    <a:pt x="1257957" y="1569603"/>
                  </a:cubicBezTo>
                  <a:cubicBezTo>
                    <a:pt x="1272920" y="1586630"/>
                    <a:pt x="1290464" y="1602110"/>
                    <a:pt x="1298203" y="1624297"/>
                  </a:cubicBezTo>
                  <a:cubicBezTo>
                    <a:pt x="1300783" y="1631520"/>
                    <a:pt x="1304395" y="1633068"/>
                    <a:pt x="1311619" y="1629456"/>
                  </a:cubicBezTo>
                  <a:cubicBezTo>
                    <a:pt x="1333290" y="1618105"/>
                    <a:pt x="1354445" y="1605722"/>
                    <a:pt x="1375084" y="1592822"/>
                  </a:cubicBezTo>
                  <a:cubicBezTo>
                    <a:pt x="1382824" y="1588178"/>
                    <a:pt x="1381791" y="1584051"/>
                    <a:pt x="1377148" y="1578891"/>
                  </a:cubicBezTo>
                  <a:cubicBezTo>
                    <a:pt x="1361152" y="1560832"/>
                    <a:pt x="1356509" y="1537613"/>
                    <a:pt x="1349285" y="1515426"/>
                  </a:cubicBezTo>
                  <a:cubicBezTo>
                    <a:pt x="1347221" y="1509750"/>
                    <a:pt x="1348253" y="1505622"/>
                    <a:pt x="1353413" y="1502010"/>
                  </a:cubicBezTo>
                  <a:cubicBezTo>
                    <a:pt x="1364248" y="1493754"/>
                    <a:pt x="1375600" y="1485499"/>
                    <a:pt x="1385919" y="1476727"/>
                  </a:cubicBezTo>
                  <a:cubicBezTo>
                    <a:pt x="1391079" y="1472600"/>
                    <a:pt x="1395723" y="1473115"/>
                    <a:pt x="1400883" y="1476727"/>
                  </a:cubicBezTo>
                  <a:cubicBezTo>
                    <a:pt x="1419458" y="1489111"/>
                    <a:pt x="1440097" y="1498914"/>
                    <a:pt x="1452996" y="1518005"/>
                  </a:cubicBezTo>
                  <a:cubicBezTo>
                    <a:pt x="1457640" y="1525229"/>
                    <a:pt x="1463316" y="1525745"/>
                    <a:pt x="1470024" y="1519553"/>
                  </a:cubicBezTo>
                  <a:cubicBezTo>
                    <a:pt x="1487051" y="1503558"/>
                    <a:pt x="1503562" y="1487047"/>
                    <a:pt x="1519041" y="1470535"/>
                  </a:cubicBezTo>
                  <a:cubicBezTo>
                    <a:pt x="1525233" y="1464344"/>
                    <a:pt x="1525749" y="1458668"/>
                    <a:pt x="1518010" y="1453508"/>
                  </a:cubicBezTo>
                  <a:cubicBezTo>
                    <a:pt x="1498402" y="1440093"/>
                    <a:pt x="1488599" y="1418938"/>
                    <a:pt x="1475699" y="1400363"/>
                  </a:cubicBezTo>
                  <a:cubicBezTo>
                    <a:pt x="1472088" y="1395203"/>
                    <a:pt x="1472088" y="1391075"/>
                    <a:pt x="1476215" y="1386431"/>
                  </a:cubicBezTo>
                  <a:cubicBezTo>
                    <a:pt x="1484987" y="1375596"/>
                    <a:pt x="1493243" y="1364760"/>
                    <a:pt x="1501498" y="1353925"/>
                  </a:cubicBezTo>
                  <a:cubicBezTo>
                    <a:pt x="1505626" y="1348249"/>
                    <a:pt x="1510270" y="1348249"/>
                    <a:pt x="1515946" y="1349797"/>
                  </a:cubicBezTo>
                  <a:cubicBezTo>
                    <a:pt x="1538133" y="1357020"/>
                    <a:pt x="1560836" y="1362180"/>
                    <a:pt x="1579411" y="1377660"/>
                  </a:cubicBezTo>
                  <a:cubicBezTo>
                    <a:pt x="1584571" y="1382303"/>
                    <a:pt x="1588182" y="1382303"/>
                    <a:pt x="1592310" y="1375596"/>
                  </a:cubicBezTo>
                  <a:cubicBezTo>
                    <a:pt x="1605210" y="1354441"/>
                    <a:pt x="1617593" y="1333801"/>
                    <a:pt x="1628945" y="1312130"/>
                  </a:cubicBezTo>
                  <a:cubicBezTo>
                    <a:pt x="1632557" y="1304907"/>
                    <a:pt x="1631009" y="1300779"/>
                    <a:pt x="1623785" y="1298199"/>
                  </a:cubicBezTo>
                  <a:cubicBezTo>
                    <a:pt x="1605726" y="1291491"/>
                    <a:pt x="1591794" y="1278592"/>
                    <a:pt x="1577863" y="1265692"/>
                  </a:cubicBezTo>
                  <a:cubicBezTo>
                    <a:pt x="1560320" y="1248665"/>
                    <a:pt x="1560836" y="1253309"/>
                    <a:pt x="1571155" y="1230090"/>
                  </a:cubicBezTo>
                  <a:cubicBezTo>
                    <a:pt x="1574251" y="1222866"/>
                    <a:pt x="1577347" y="1215643"/>
                    <a:pt x="1579927" y="1208419"/>
                  </a:cubicBezTo>
                  <a:cubicBezTo>
                    <a:pt x="1582507" y="1200163"/>
                    <a:pt x="1587667" y="1197583"/>
                    <a:pt x="1596438" y="1197583"/>
                  </a:cubicBezTo>
                  <a:cubicBezTo>
                    <a:pt x="1618625" y="1198100"/>
                    <a:pt x="1640296" y="1197583"/>
                    <a:pt x="1660935" y="1207387"/>
                  </a:cubicBezTo>
                  <a:cubicBezTo>
                    <a:pt x="1668159" y="1210483"/>
                    <a:pt x="1672287" y="1209967"/>
                    <a:pt x="1675383" y="1201195"/>
                  </a:cubicBezTo>
                  <a:cubicBezTo>
                    <a:pt x="1682090" y="1178492"/>
                    <a:pt x="1688282" y="1155789"/>
                    <a:pt x="1693442" y="1132570"/>
                  </a:cubicBezTo>
                  <a:cubicBezTo>
                    <a:pt x="1695506" y="1123283"/>
                    <a:pt x="1692926" y="1119671"/>
                    <a:pt x="1684154" y="1119155"/>
                  </a:cubicBezTo>
                  <a:cubicBezTo>
                    <a:pt x="1660935" y="1117091"/>
                    <a:pt x="1641328" y="1104192"/>
                    <a:pt x="1621205" y="1093872"/>
                  </a:cubicBezTo>
                  <a:cubicBezTo>
                    <a:pt x="1616561" y="1091808"/>
                    <a:pt x="1613465" y="1088712"/>
                    <a:pt x="1614497" y="1083037"/>
                  </a:cubicBezTo>
                  <a:cubicBezTo>
                    <a:pt x="1616561" y="1069621"/>
                    <a:pt x="1618625" y="1055690"/>
                    <a:pt x="1620173" y="1042274"/>
                  </a:cubicBezTo>
                  <a:cubicBezTo>
                    <a:pt x="1621205" y="1034535"/>
                    <a:pt x="1625333" y="1031439"/>
                    <a:pt x="1632557" y="1029891"/>
                  </a:cubicBezTo>
                  <a:cubicBezTo>
                    <a:pt x="1653712" y="1025763"/>
                    <a:pt x="1673835" y="1018539"/>
                    <a:pt x="1696022" y="1022667"/>
                  </a:cubicBezTo>
                  <a:cubicBezTo>
                    <a:pt x="1704793" y="1024215"/>
                    <a:pt x="1708921" y="1020603"/>
                    <a:pt x="1709437" y="1010800"/>
                  </a:cubicBezTo>
                  <a:cubicBezTo>
                    <a:pt x="1710469" y="988612"/>
                    <a:pt x="1710985" y="966426"/>
                    <a:pt x="1709437" y="943723"/>
                  </a:cubicBezTo>
                  <a:cubicBezTo>
                    <a:pt x="1708921" y="933403"/>
                    <a:pt x="1704793" y="929791"/>
                    <a:pt x="1694990" y="931339"/>
                  </a:cubicBezTo>
                  <a:cubicBezTo>
                    <a:pt x="1680026" y="933919"/>
                    <a:pt x="1665063" y="931855"/>
                    <a:pt x="1650616" y="928243"/>
                  </a:cubicBezTo>
                  <a:cubicBezTo>
                    <a:pt x="1619141" y="919988"/>
                    <a:pt x="1621205" y="928243"/>
                    <a:pt x="1618109" y="892125"/>
                  </a:cubicBezTo>
                  <a:cubicBezTo>
                    <a:pt x="1617593" y="885933"/>
                    <a:pt x="1616561" y="880257"/>
                    <a:pt x="1615013" y="874582"/>
                  </a:cubicBezTo>
                  <a:cubicBezTo>
                    <a:pt x="1612949" y="866842"/>
                    <a:pt x="1616561" y="862714"/>
                    <a:pt x="1622753" y="859102"/>
                  </a:cubicBezTo>
                  <a:cubicBezTo>
                    <a:pt x="1642876" y="849299"/>
                    <a:pt x="1661967" y="836915"/>
                    <a:pt x="1684670" y="834851"/>
                  </a:cubicBezTo>
                  <a:cubicBezTo>
                    <a:pt x="1692410" y="834335"/>
                    <a:pt x="1696022" y="830724"/>
                    <a:pt x="1693442" y="821952"/>
                  </a:cubicBezTo>
                  <a:cubicBezTo>
                    <a:pt x="1687766" y="799249"/>
                    <a:pt x="1682090" y="776030"/>
                    <a:pt x="1674867" y="753327"/>
                  </a:cubicBezTo>
                  <a:cubicBezTo>
                    <a:pt x="1671771" y="744039"/>
                    <a:pt x="1667643" y="743007"/>
                    <a:pt x="1659903" y="746619"/>
                  </a:cubicBezTo>
                  <a:cubicBezTo>
                    <a:pt x="1638748" y="756423"/>
                    <a:pt x="1616561" y="755907"/>
                    <a:pt x="1594374" y="756423"/>
                  </a:cubicBezTo>
                  <a:cubicBezTo>
                    <a:pt x="1587667" y="756423"/>
                    <a:pt x="1583023" y="754359"/>
                    <a:pt x="1580443" y="747651"/>
                  </a:cubicBezTo>
                  <a:cubicBezTo>
                    <a:pt x="1575799" y="735784"/>
                    <a:pt x="1571155" y="724432"/>
                    <a:pt x="1565995" y="713081"/>
                  </a:cubicBezTo>
                  <a:cubicBezTo>
                    <a:pt x="1562900" y="705857"/>
                    <a:pt x="1564448" y="701213"/>
                    <a:pt x="1570123" y="696054"/>
                  </a:cubicBezTo>
                  <a:cubicBezTo>
                    <a:pt x="1586635" y="681090"/>
                    <a:pt x="1602114" y="664579"/>
                    <a:pt x="1623269" y="656323"/>
                  </a:cubicBezTo>
                  <a:cubicBezTo>
                    <a:pt x="1631009" y="653227"/>
                    <a:pt x="1632557" y="649616"/>
                    <a:pt x="1628429" y="641876"/>
                  </a:cubicBezTo>
                  <a:cubicBezTo>
                    <a:pt x="1617077" y="620721"/>
                    <a:pt x="1605210" y="599566"/>
                    <a:pt x="1592310" y="579443"/>
                  </a:cubicBezTo>
                  <a:cubicBezTo>
                    <a:pt x="1587667" y="572219"/>
                    <a:pt x="1584055" y="572219"/>
                    <a:pt x="1578379" y="576863"/>
                  </a:cubicBezTo>
                  <a:cubicBezTo>
                    <a:pt x="1564963" y="587698"/>
                    <a:pt x="1548968" y="594406"/>
                    <a:pt x="1532457" y="599050"/>
                  </a:cubicBezTo>
                  <a:cubicBezTo>
                    <a:pt x="1499950" y="607821"/>
                    <a:pt x="1510270" y="610917"/>
                    <a:pt x="1490147" y="585118"/>
                  </a:cubicBezTo>
                  <a:cubicBezTo>
                    <a:pt x="1486019" y="579443"/>
                    <a:pt x="1481891" y="574283"/>
                    <a:pt x="1477247" y="569123"/>
                  </a:cubicBezTo>
                  <a:cubicBezTo>
                    <a:pt x="1472088" y="563447"/>
                    <a:pt x="1472088" y="558288"/>
                    <a:pt x="1476731" y="552096"/>
                  </a:cubicBezTo>
                  <a:cubicBezTo>
                    <a:pt x="1489115" y="533521"/>
                    <a:pt x="1498918" y="513397"/>
                    <a:pt x="1518525" y="499982"/>
                  </a:cubicBezTo>
                  <a:cubicBezTo>
                    <a:pt x="1525233" y="495338"/>
                    <a:pt x="1525233" y="490178"/>
                    <a:pt x="1519557" y="483987"/>
                  </a:cubicBezTo>
                  <a:cubicBezTo>
                    <a:pt x="1503562" y="466960"/>
                    <a:pt x="1487051" y="450448"/>
                    <a:pt x="1470540" y="434453"/>
                  </a:cubicBezTo>
                  <a:cubicBezTo>
                    <a:pt x="1463316" y="427745"/>
                    <a:pt x="1458156" y="428261"/>
                    <a:pt x="1452480" y="436001"/>
                  </a:cubicBezTo>
                  <a:cubicBezTo>
                    <a:pt x="1443709" y="448384"/>
                    <a:pt x="1431841" y="457672"/>
                    <a:pt x="1418942" y="465412"/>
                  </a:cubicBezTo>
                  <a:cubicBezTo>
                    <a:pt x="1393143" y="481407"/>
                    <a:pt x="1393143" y="481407"/>
                    <a:pt x="1369408" y="463348"/>
                  </a:cubicBezTo>
                  <a:cubicBezTo>
                    <a:pt x="1364764" y="459736"/>
                    <a:pt x="1360121" y="455608"/>
                    <a:pt x="1354961" y="452512"/>
                  </a:cubicBezTo>
                  <a:cubicBezTo>
                    <a:pt x="1348253" y="448384"/>
                    <a:pt x="1347221" y="443225"/>
                    <a:pt x="1349801" y="436001"/>
                  </a:cubicBezTo>
                  <a:cubicBezTo>
                    <a:pt x="1357025" y="414330"/>
                    <a:pt x="1361668" y="391627"/>
                    <a:pt x="1377148" y="374084"/>
                  </a:cubicBezTo>
                  <a:cubicBezTo>
                    <a:pt x="1382307" y="368408"/>
                    <a:pt x="1381276" y="364280"/>
                    <a:pt x="1374052" y="360152"/>
                  </a:cubicBezTo>
                  <a:cubicBezTo>
                    <a:pt x="1353929" y="347769"/>
                    <a:pt x="1333806" y="335385"/>
                    <a:pt x="1312651" y="324550"/>
                  </a:cubicBezTo>
                  <a:cubicBezTo>
                    <a:pt x="1304911" y="320422"/>
                    <a:pt x="1299751" y="320422"/>
                    <a:pt x="1296655" y="329193"/>
                  </a:cubicBezTo>
                  <a:cubicBezTo>
                    <a:pt x="1288916" y="350865"/>
                    <a:pt x="1271888" y="365828"/>
                    <a:pt x="1256925" y="382855"/>
                  </a:cubicBezTo>
                  <a:cubicBezTo>
                    <a:pt x="1251249" y="389047"/>
                    <a:pt x="1246090" y="389563"/>
                    <a:pt x="1238866" y="386467"/>
                  </a:cubicBezTo>
                  <a:cubicBezTo>
                    <a:pt x="1228546" y="381307"/>
                    <a:pt x="1217711" y="377179"/>
                    <a:pt x="1206875" y="373052"/>
                  </a:cubicBezTo>
                  <a:cubicBezTo>
                    <a:pt x="1199136" y="370472"/>
                    <a:pt x="1196556" y="365312"/>
                    <a:pt x="1196556" y="357572"/>
                  </a:cubicBezTo>
                  <a:cubicBezTo>
                    <a:pt x="1197072" y="335385"/>
                    <a:pt x="1196556" y="313714"/>
                    <a:pt x="1206359" y="293075"/>
                  </a:cubicBezTo>
                  <a:cubicBezTo>
                    <a:pt x="1209971" y="285335"/>
                    <a:pt x="1208939" y="280692"/>
                    <a:pt x="1199652" y="278112"/>
                  </a:cubicBezTo>
                  <a:cubicBezTo>
                    <a:pt x="1176949" y="271404"/>
                    <a:pt x="1154246" y="265212"/>
                    <a:pt x="1131027" y="259537"/>
                  </a:cubicBezTo>
                  <a:cubicBezTo>
                    <a:pt x="1122255" y="257473"/>
                    <a:pt x="1119159" y="260569"/>
                    <a:pt x="1118127" y="268308"/>
                  </a:cubicBezTo>
                  <a:cubicBezTo>
                    <a:pt x="1116063" y="291527"/>
                    <a:pt x="1103164" y="311134"/>
                    <a:pt x="1093360" y="331258"/>
                  </a:cubicBezTo>
                  <a:cubicBezTo>
                    <a:pt x="1090780" y="336933"/>
                    <a:pt x="1086653" y="339513"/>
                    <a:pt x="1079945" y="338481"/>
                  </a:cubicBezTo>
                  <a:cubicBezTo>
                    <a:pt x="1067561" y="336417"/>
                    <a:pt x="1055178" y="334869"/>
                    <a:pt x="1042794" y="333837"/>
                  </a:cubicBezTo>
                  <a:cubicBezTo>
                    <a:pt x="1034539" y="332805"/>
                    <a:pt x="1029895" y="329193"/>
                    <a:pt x="1028347" y="320422"/>
                  </a:cubicBezTo>
                  <a:cubicBezTo>
                    <a:pt x="1024735" y="299783"/>
                    <a:pt x="1016996" y="279660"/>
                    <a:pt x="1021123" y="257989"/>
                  </a:cubicBezTo>
                  <a:cubicBezTo>
                    <a:pt x="1022671" y="248701"/>
                    <a:pt x="1019059" y="244057"/>
                    <a:pt x="1008740" y="243541"/>
                  </a:cubicBezTo>
                  <a:cubicBezTo>
                    <a:pt x="986553" y="242509"/>
                    <a:pt x="964366" y="242509"/>
                    <a:pt x="941663" y="243541"/>
                  </a:cubicBezTo>
                  <a:cubicBezTo>
                    <a:pt x="931859" y="244057"/>
                    <a:pt x="928247" y="248185"/>
                    <a:pt x="929795" y="256957"/>
                  </a:cubicBezTo>
                  <a:cubicBezTo>
                    <a:pt x="933923" y="279144"/>
                    <a:pt x="926184" y="299267"/>
                    <a:pt x="922572" y="320422"/>
                  </a:cubicBezTo>
                  <a:cubicBezTo>
                    <a:pt x="921024" y="328678"/>
                    <a:pt x="916896" y="332290"/>
                    <a:pt x="909156" y="333321"/>
                  </a:cubicBezTo>
                  <a:cubicBezTo>
                    <a:pt x="896773" y="334869"/>
                    <a:pt x="884389" y="335901"/>
                    <a:pt x="872006" y="337965"/>
                  </a:cubicBezTo>
                  <a:cubicBezTo>
                    <a:pt x="864782" y="339513"/>
                    <a:pt x="860654" y="336933"/>
                    <a:pt x="857559" y="330226"/>
                  </a:cubicBezTo>
                  <a:cubicBezTo>
                    <a:pt x="847755" y="310102"/>
                    <a:pt x="835371" y="291527"/>
                    <a:pt x="833308" y="268308"/>
                  </a:cubicBezTo>
                  <a:cubicBezTo>
                    <a:pt x="832276" y="259537"/>
                    <a:pt x="828664" y="256957"/>
                    <a:pt x="819892" y="259021"/>
                  </a:cubicBezTo>
                  <a:cubicBezTo>
                    <a:pt x="797705" y="264180"/>
                    <a:pt x="775518" y="269856"/>
                    <a:pt x="753847" y="276564"/>
                  </a:cubicBezTo>
                  <a:cubicBezTo>
                    <a:pt x="744044" y="279660"/>
                    <a:pt x="740948" y="283272"/>
                    <a:pt x="745591" y="293075"/>
                  </a:cubicBezTo>
                  <a:cubicBezTo>
                    <a:pt x="751783" y="308039"/>
                    <a:pt x="754879" y="323518"/>
                    <a:pt x="754879" y="339513"/>
                  </a:cubicBezTo>
                  <a:cubicBezTo>
                    <a:pt x="754879" y="367892"/>
                    <a:pt x="755395" y="367892"/>
                    <a:pt x="728564" y="378728"/>
                  </a:cubicBezTo>
                  <a:cubicBezTo>
                    <a:pt x="722888" y="380791"/>
                    <a:pt x="717213" y="383371"/>
                    <a:pt x="712053" y="385951"/>
                  </a:cubicBezTo>
                  <a:cubicBezTo>
                    <a:pt x="705345" y="389563"/>
                    <a:pt x="700185" y="388531"/>
                    <a:pt x="695026" y="382855"/>
                  </a:cubicBezTo>
                  <a:cubicBezTo>
                    <a:pt x="679546" y="365828"/>
                    <a:pt x="662519" y="350349"/>
                    <a:pt x="654779" y="328161"/>
                  </a:cubicBezTo>
                  <a:cubicBezTo>
                    <a:pt x="652200" y="320938"/>
                    <a:pt x="648588" y="319390"/>
                    <a:pt x="641364" y="323002"/>
                  </a:cubicBezTo>
                  <a:cubicBezTo>
                    <a:pt x="619693" y="334353"/>
                    <a:pt x="598538" y="346737"/>
                    <a:pt x="577899" y="359636"/>
                  </a:cubicBezTo>
                  <a:cubicBezTo>
                    <a:pt x="571707" y="363248"/>
                    <a:pt x="570159" y="366860"/>
                    <a:pt x="574803" y="372536"/>
                  </a:cubicBezTo>
                  <a:cubicBezTo>
                    <a:pt x="590798" y="390595"/>
                    <a:pt x="595958" y="413298"/>
                    <a:pt x="602666" y="435485"/>
                  </a:cubicBezTo>
                  <a:cubicBezTo>
                    <a:pt x="604730" y="442193"/>
                    <a:pt x="604214" y="446836"/>
                    <a:pt x="598022" y="450964"/>
                  </a:cubicBezTo>
                  <a:cubicBezTo>
                    <a:pt x="587702" y="458188"/>
                    <a:pt x="577383" y="466444"/>
                    <a:pt x="567579" y="474699"/>
                  </a:cubicBezTo>
                  <a:cubicBezTo>
                    <a:pt x="561388" y="479859"/>
                    <a:pt x="556744" y="478827"/>
                    <a:pt x="550552" y="474699"/>
                  </a:cubicBezTo>
                  <a:cubicBezTo>
                    <a:pt x="531977" y="462316"/>
                    <a:pt x="511854" y="451996"/>
                    <a:pt x="498438" y="432905"/>
                  </a:cubicBezTo>
                  <a:cubicBezTo>
                    <a:pt x="494310" y="426713"/>
                    <a:pt x="489151" y="426197"/>
                    <a:pt x="483475" y="431357"/>
                  </a:cubicBezTo>
                  <a:cubicBezTo>
                    <a:pt x="465932" y="447352"/>
                    <a:pt x="448904" y="464895"/>
                    <a:pt x="432393" y="482439"/>
                  </a:cubicBezTo>
                  <a:cubicBezTo>
                    <a:pt x="427233" y="488114"/>
                    <a:pt x="426717" y="493274"/>
                    <a:pt x="433425" y="497402"/>
                  </a:cubicBezTo>
                  <a:cubicBezTo>
                    <a:pt x="453032" y="510818"/>
                    <a:pt x="462836" y="531457"/>
                    <a:pt x="475735" y="550032"/>
                  </a:cubicBezTo>
                  <a:cubicBezTo>
                    <a:pt x="479863" y="555708"/>
                    <a:pt x="479863" y="560867"/>
                    <a:pt x="475219" y="566027"/>
                  </a:cubicBezTo>
                  <a:cubicBezTo>
                    <a:pt x="466964" y="576347"/>
                    <a:pt x="458708" y="587182"/>
                    <a:pt x="450968" y="597502"/>
                  </a:cubicBezTo>
                  <a:cubicBezTo>
                    <a:pt x="447357" y="602146"/>
                    <a:pt x="443745" y="603694"/>
                    <a:pt x="437553" y="601629"/>
                  </a:cubicBezTo>
                  <a:cubicBezTo>
                    <a:pt x="414850" y="594406"/>
                    <a:pt x="391631" y="589246"/>
                    <a:pt x="373056" y="573251"/>
                  </a:cubicBezTo>
                  <a:cubicBezTo>
                    <a:pt x="367896" y="568607"/>
                    <a:pt x="363768" y="568607"/>
                    <a:pt x="360156" y="575315"/>
                  </a:cubicBezTo>
                  <a:cubicBezTo>
                    <a:pt x="347257" y="596470"/>
                    <a:pt x="334358" y="617109"/>
                    <a:pt x="323522" y="638780"/>
                  </a:cubicBezTo>
                  <a:cubicBezTo>
                    <a:pt x="319910" y="646004"/>
                    <a:pt x="320942" y="650131"/>
                    <a:pt x="328166" y="652711"/>
                  </a:cubicBezTo>
                  <a:cubicBezTo>
                    <a:pt x="346225" y="659419"/>
                    <a:pt x="360672" y="672318"/>
                    <a:pt x="374088" y="685218"/>
                  </a:cubicBezTo>
                  <a:cubicBezTo>
                    <a:pt x="392147" y="702245"/>
                    <a:pt x="391115" y="698117"/>
                    <a:pt x="380795" y="720820"/>
                  </a:cubicBezTo>
                  <a:cubicBezTo>
                    <a:pt x="377700" y="728044"/>
                    <a:pt x="374604" y="735268"/>
                    <a:pt x="372024" y="742492"/>
                  </a:cubicBezTo>
                  <a:cubicBezTo>
                    <a:pt x="369444" y="750747"/>
                    <a:pt x="364284" y="753327"/>
                    <a:pt x="355513" y="753327"/>
                  </a:cubicBezTo>
                  <a:cubicBezTo>
                    <a:pt x="333326" y="752811"/>
                    <a:pt x="311655" y="753327"/>
                    <a:pt x="291015" y="743523"/>
                  </a:cubicBezTo>
                  <a:cubicBezTo>
                    <a:pt x="282760" y="739396"/>
                    <a:pt x="279148" y="742492"/>
                    <a:pt x="276568" y="751263"/>
                  </a:cubicBezTo>
                  <a:cubicBezTo>
                    <a:pt x="269860" y="773450"/>
                    <a:pt x="264185" y="796153"/>
                    <a:pt x="258509" y="818340"/>
                  </a:cubicBezTo>
                  <a:cubicBezTo>
                    <a:pt x="256445" y="827628"/>
                    <a:pt x="259025" y="831239"/>
                    <a:pt x="267796" y="831756"/>
                  </a:cubicBezTo>
                  <a:cubicBezTo>
                    <a:pt x="291015" y="833819"/>
                    <a:pt x="310623" y="846719"/>
                    <a:pt x="330746" y="857038"/>
                  </a:cubicBezTo>
                  <a:cubicBezTo>
                    <a:pt x="335905" y="859618"/>
                    <a:pt x="338485" y="863230"/>
                    <a:pt x="337453" y="869422"/>
                  </a:cubicBezTo>
                  <a:cubicBezTo>
                    <a:pt x="335389" y="881805"/>
                    <a:pt x="333842" y="894189"/>
                    <a:pt x="332810" y="906572"/>
                  </a:cubicBezTo>
                  <a:cubicBezTo>
                    <a:pt x="331778" y="915344"/>
                    <a:pt x="328166" y="919988"/>
                    <a:pt x="318878" y="922052"/>
                  </a:cubicBezTo>
                  <a:cubicBezTo>
                    <a:pt x="298239" y="925664"/>
                    <a:pt x="278116" y="932887"/>
                    <a:pt x="256445" y="929275"/>
                  </a:cubicBezTo>
                  <a:cubicBezTo>
                    <a:pt x="246125" y="927211"/>
                    <a:pt x="243029" y="932371"/>
                    <a:pt x="242514" y="942175"/>
                  </a:cubicBezTo>
                  <a:cubicBezTo>
                    <a:pt x="241482" y="963846"/>
                    <a:pt x="241482" y="985001"/>
                    <a:pt x="242514" y="1006672"/>
                  </a:cubicBezTo>
                  <a:cubicBezTo>
                    <a:pt x="243029" y="1018023"/>
                    <a:pt x="247157" y="1022667"/>
                    <a:pt x="257993" y="1020603"/>
                  </a:cubicBezTo>
                  <a:cubicBezTo>
                    <a:pt x="280180" y="1016475"/>
                    <a:pt x="300303" y="1024731"/>
                    <a:pt x="321458" y="1028343"/>
                  </a:cubicBezTo>
                  <a:cubicBezTo>
                    <a:pt x="327650" y="1029375"/>
                    <a:pt x="331262" y="1032987"/>
                    <a:pt x="331778" y="1039694"/>
                  </a:cubicBezTo>
                  <a:cubicBezTo>
                    <a:pt x="333326" y="1052594"/>
                    <a:pt x="334358" y="1065493"/>
                    <a:pt x="336937" y="1077877"/>
                  </a:cubicBezTo>
                  <a:cubicBezTo>
                    <a:pt x="338485" y="1085617"/>
                    <a:pt x="335905" y="1089744"/>
                    <a:pt x="329198" y="1093356"/>
                  </a:cubicBezTo>
                  <a:cubicBezTo>
                    <a:pt x="309075" y="1103676"/>
                    <a:pt x="289467" y="1115543"/>
                    <a:pt x="265733" y="1117607"/>
                  </a:cubicBezTo>
                  <a:cubicBezTo>
                    <a:pt x="257993" y="1118123"/>
                    <a:pt x="255929" y="1122251"/>
                    <a:pt x="257993" y="1129990"/>
                  </a:cubicBezTo>
                  <a:cubicBezTo>
                    <a:pt x="263669" y="1153209"/>
                    <a:pt x="269344" y="1175913"/>
                    <a:pt x="276568" y="1198615"/>
                  </a:cubicBezTo>
                  <a:cubicBezTo>
                    <a:pt x="279148" y="1207903"/>
                    <a:pt x="283276" y="1209451"/>
                    <a:pt x="291531" y="1205839"/>
                  </a:cubicBezTo>
                  <a:cubicBezTo>
                    <a:pt x="308559" y="1198100"/>
                    <a:pt x="327134" y="1196035"/>
                    <a:pt x="345709" y="1196035"/>
                  </a:cubicBezTo>
                  <a:cubicBezTo>
                    <a:pt x="371508" y="1196035"/>
                    <a:pt x="366348" y="1193456"/>
                    <a:pt x="375636" y="1216675"/>
                  </a:cubicBezTo>
                  <a:cubicBezTo>
                    <a:pt x="378216" y="1223382"/>
                    <a:pt x="380795" y="1230606"/>
                    <a:pt x="384407" y="1236798"/>
                  </a:cubicBezTo>
                  <a:cubicBezTo>
                    <a:pt x="389051" y="1245569"/>
                    <a:pt x="386987" y="1251761"/>
                    <a:pt x="379764" y="1257953"/>
                  </a:cubicBezTo>
                  <a:cubicBezTo>
                    <a:pt x="363252" y="1272400"/>
                    <a:pt x="348289" y="1288396"/>
                    <a:pt x="327134" y="1296651"/>
                  </a:cubicBezTo>
                  <a:cubicBezTo>
                    <a:pt x="319394" y="1299231"/>
                    <a:pt x="319394" y="1303875"/>
                    <a:pt x="322490" y="1310583"/>
                  </a:cubicBezTo>
                  <a:cubicBezTo>
                    <a:pt x="333842" y="1332254"/>
                    <a:pt x="346225" y="1353409"/>
                    <a:pt x="359124" y="1374048"/>
                  </a:cubicBezTo>
                  <a:cubicBezTo>
                    <a:pt x="362736" y="1379724"/>
                    <a:pt x="365832" y="1380755"/>
                    <a:pt x="370992" y="1376628"/>
                  </a:cubicBezTo>
                  <a:cubicBezTo>
                    <a:pt x="389051" y="1361148"/>
                    <a:pt x="412270" y="1355988"/>
                    <a:pt x="433941" y="1348765"/>
                  </a:cubicBezTo>
                  <a:cubicBezTo>
                    <a:pt x="441165" y="1346185"/>
                    <a:pt x="445809" y="1347217"/>
                    <a:pt x="450452" y="1353925"/>
                  </a:cubicBezTo>
                  <a:cubicBezTo>
                    <a:pt x="457676" y="1364760"/>
                    <a:pt x="465932" y="1374564"/>
                    <a:pt x="474187" y="1384367"/>
                  </a:cubicBezTo>
                  <a:cubicBezTo>
                    <a:pt x="478315" y="1389527"/>
                    <a:pt x="478831" y="1393655"/>
                    <a:pt x="475219" y="1399331"/>
                  </a:cubicBezTo>
                  <a:cubicBezTo>
                    <a:pt x="462320" y="1417906"/>
                    <a:pt x="452516" y="1439061"/>
                    <a:pt x="432909" y="1452476"/>
                  </a:cubicBezTo>
                  <a:cubicBezTo>
                    <a:pt x="426201" y="1457120"/>
                    <a:pt x="425685" y="1461764"/>
                    <a:pt x="431877" y="1468471"/>
                  </a:cubicBezTo>
                  <a:cubicBezTo>
                    <a:pt x="447873" y="1486015"/>
                    <a:pt x="464384" y="1502526"/>
                    <a:pt x="481927" y="1518521"/>
                  </a:cubicBezTo>
                  <a:cubicBezTo>
                    <a:pt x="488119" y="1524197"/>
                    <a:pt x="493279" y="1524197"/>
                    <a:pt x="497922" y="1517489"/>
                  </a:cubicBezTo>
                  <a:cubicBezTo>
                    <a:pt x="510822" y="1498398"/>
                    <a:pt x="531461" y="1488595"/>
                    <a:pt x="550036" y="1475695"/>
                  </a:cubicBezTo>
                  <a:cubicBezTo>
                    <a:pt x="556228" y="1471568"/>
                    <a:pt x="561388" y="1471568"/>
                    <a:pt x="567063" y="1476211"/>
                  </a:cubicBezTo>
                  <a:cubicBezTo>
                    <a:pt x="576867" y="1483951"/>
                    <a:pt x="586670" y="1491690"/>
                    <a:pt x="596474" y="1498914"/>
                  </a:cubicBezTo>
                  <a:cubicBezTo>
                    <a:pt x="602666" y="1503558"/>
                    <a:pt x="604214" y="1508202"/>
                    <a:pt x="601634" y="1515426"/>
                  </a:cubicBezTo>
                  <a:cubicBezTo>
                    <a:pt x="594926" y="1537097"/>
                    <a:pt x="589250" y="1559284"/>
                    <a:pt x="574287" y="1577343"/>
                  </a:cubicBezTo>
                  <a:cubicBezTo>
                    <a:pt x="569127" y="1583018"/>
                    <a:pt x="569643" y="1587146"/>
                    <a:pt x="576867" y="1591274"/>
                  </a:cubicBezTo>
                  <a:cubicBezTo>
                    <a:pt x="597506" y="1603658"/>
                    <a:pt x="618145" y="1616041"/>
                    <a:pt x="639300" y="1627393"/>
                  </a:cubicBezTo>
                  <a:cubicBezTo>
                    <a:pt x="647040" y="1631520"/>
                    <a:pt x="651168" y="1629973"/>
                    <a:pt x="653747" y="1622233"/>
                  </a:cubicBezTo>
                  <a:cubicBezTo>
                    <a:pt x="662003" y="1600562"/>
                    <a:pt x="678514" y="1585598"/>
                    <a:pt x="693478" y="1568571"/>
                  </a:cubicBezTo>
                  <a:cubicBezTo>
                    <a:pt x="699153" y="1562379"/>
                    <a:pt x="704313" y="1561864"/>
                    <a:pt x="711537" y="1564959"/>
                  </a:cubicBezTo>
                  <a:cubicBezTo>
                    <a:pt x="721856" y="1570119"/>
                    <a:pt x="732692" y="1574247"/>
                    <a:pt x="743528" y="1578375"/>
                  </a:cubicBezTo>
                  <a:cubicBezTo>
                    <a:pt x="751267" y="1580955"/>
                    <a:pt x="753847" y="1585598"/>
                    <a:pt x="753847" y="1593854"/>
                  </a:cubicBezTo>
                  <a:cubicBezTo>
                    <a:pt x="753331" y="1616041"/>
                    <a:pt x="753847" y="1637712"/>
                    <a:pt x="744044" y="1658351"/>
                  </a:cubicBezTo>
                  <a:cubicBezTo>
                    <a:pt x="739916" y="1667123"/>
                    <a:pt x="743012" y="1671251"/>
                    <a:pt x="752299" y="1673831"/>
                  </a:cubicBezTo>
                  <a:cubicBezTo>
                    <a:pt x="773970" y="1680538"/>
                    <a:pt x="796157" y="1686214"/>
                    <a:pt x="818344" y="1691374"/>
                  </a:cubicBezTo>
                  <a:cubicBezTo>
                    <a:pt x="827116" y="1693438"/>
                    <a:pt x="831760" y="1692406"/>
                    <a:pt x="832276" y="1682602"/>
                  </a:cubicBezTo>
                  <a:cubicBezTo>
                    <a:pt x="834340" y="1659383"/>
                    <a:pt x="846723" y="1639776"/>
                    <a:pt x="857043" y="1619653"/>
                  </a:cubicBezTo>
                  <a:cubicBezTo>
                    <a:pt x="859622" y="1614493"/>
                    <a:pt x="862718" y="1611397"/>
                    <a:pt x="868910" y="1612429"/>
                  </a:cubicBezTo>
                  <a:cubicBezTo>
                    <a:pt x="881809" y="1614493"/>
                    <a:pt x="895225" y="1616041"/>
                    <a:pt x="908640" y="1617589"/>
                  </a:cubicBezTo>
                  <a:cubicBezTo>
                    <a:pt x="916896" y="1618621"/>
                    <a:pt x="920508" y="1622749"/>
                    <a:pt x="922056" y="1630488"/>
                  </a:cubicBezTo>
                  <a:cubicBezTo>
                    <a:pt x="925668" y="1651128"/>
                    <a:pt x="933407" y="1671251"/>
                    <a:pt x="929279" y="1692922"/>
                  </a:cubicBezTo>
                  <a:cubicBezTo>
                    <a:pt x="927215" y="1703757"/>
                    <a:pt x="932375" y="1706853"/>
                    <a:pt x="942695" y="1707369"/>
                  </a:cubicBezTo>
                  <a:cubicBezTo>
                    <a:pt x="964366" y="1708401"/>
                    <a:pt x="985521" y="1708401"/>
                    <a:pt x="1007192" y="1707369"/>
                  </a:cubicBezTo>
                  <a:cubicBezTo>
                    <a:pt x="1018028" y="1706853"/>
                    <a:pt x="1022155" y="1702725"/>
                    <a:pt x="1020607" y="1692406"/>
                  </a:cubicBezTo>
                  <a:cubicBezTo>
                    <a:pt x="1016480" y="1670219"/>
                    <a:pt x="1024219" y="1650096"/>
                    <a:pt x="1028347" y="1628941"/>
                  </a:cubicBezTo>
                  <a:cubicBezTo>
                    <a:pt x="1029379" y="1621717"/>
                    <a:pt x="1033507" y="1618621"/>
                    <a:pt x="1040215" y="1617589"/>
                  </a:cubicBezTo>
                  <a:cubicBezTo>
                    <a:pt x="1053114" y="1616041"/>
                    <a:pt x="1066013" y="1615009"/>
                    <a:pt x="1078397" y="1612429"/>
                  </a:cubicBezTo>
                  <a:cubicBezTo>
                    <a:pt x="1085621" y="1611397"/>
                    <a:pt x="1089748" y="1613461"/>
                    <a:pt x="1092844" y="1619653"/>
                  </a:cubicBezTo>
                  <a:cubicBezTo>
                    <a:pt x="1102648" y="1639776"/>
                    <a:pt x="1115031" y="1658351"/>
                    <a:pt x="1117095" y="1681570"/>
                  </a:cubicBezTo>
                  <a:cubicBezTo>
                    <a:pt x="1118127" y="1690342"/>
                    <a:pt x="1121739" y="1692922"/>
                    <a:pt x="1130511" y="1690858"/>
                  </a:cubicBezTo>
                  <a:cubicBezTo>
                    <a:pt x="1152698" y="1685698"/>
                    <a:pt x="1174885" y="1680022"/>
                    <a:pt x="1196556" y="1673315"/>
                  </a:cubicBezTo>
                  <a:cubicBezTo>
                    <a:pt x="1206359" y="1670219"/>
                    <a:pt x="1209455" y="1666607"/>
                    <a:pt x="1204811" y="1656803"/>
                  </a:cubicBezTo>
                  <a:cubicBezTo>
                    <a:pt x="1200168" y="1643904"/>
                    <a:pt x="1196556" y="1627393"/>
                    <a:pt x="1198104" y="1613977"/>
                  </a:cubicBezTo>
                  <a:close/>
                </a:path>
              </a:pathLst>
            </a:custGeom>
            <a:solidFill>
              <a:schemeClr val="bg1"/>
            </a:solidFill>
            <a:ln w="515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88F9EC3F-3387-4CF3-A03F-AC9058376362}"/>
                </a:ext>
              </a:extLst>
            </p:cNvPr>
            <p:cNvSpPr/>
            <p:nvPr/>
          </p:nvSpPr>
          <p:spPr>
            <a:xfrm>
              <a:off x="306264" y="596604"/>
              <a:ext cx="237705" cy="236465"/>
            </a:xfrm>
            <a:custGeom>
              <a:avLst/>
              <a:gdLst>
                <a:gd name="connsiteX0" fmla="*/ 185362 w 237706"/>
                <a:gd name="connsiteY0" fmla="*/ 130458 h 236466"/>
                <a:gd name="connsiteX1" fmla="*/ 237706 w 237706"/>
                <a:gd name="connsiteY1" fmla="*/ 130458 h 236466"/>
                <a:gd name="connsiteX2" fmla="*/ 234128 w 237706"/>
                <a:gd name="connsiteY2" fmla="*/ 154126 h 236466"/>
                <a:gd name="connsiteX3" fmla="*/ 165835 w 237706"/>
                <a:gd name="connsiteY3" fmla="*/ 229449 h 236466"/>
                <a:gd name="connsiteX4" fmla="*/ 131078 w 237706"/>
                <a:gd name="connsiteY4" fmla="*/ 236466 h 236466"/>
                <a:gd name="connsiteX5" fmla="*/ 131078 w 237706"/>
                <a:gd name="connsiteY5" fmla="*/ 186008 h 236466"/>
                <a:gd name="connsiteX6" fmla="*/ 146195 w 237706"/>
                <a:gd name="connsiteY6" fmla="*/ 182956 h 236466"/>
                <a:gd name="connsiteX7" fmla="*/ 177100 w 237706"/>
                <a:gd name="connsiteY7" fmla="*/ 157507 h 236466"/>
                <a:gd name="connsiteX8" fmla="*/ 0 w 237706"/>
                <a:gd name="connsiteY8" fmla="*/ 130458 h 236466"/>
                <a:gd name="connsiteX9" fmla="*/ 52344 w 237706"/>
                <a:gd name="connsiteY9" fmla="*/ 130458 h 236466"/>
                <a:gd name="connsiteX10" fmla="*/ 60606 w 237706"/>
                <a:gd name="connsiteY10" fmla="*/ 157507 h 236466"/>
                <a:gd name="connsiteX11" fmla="*/ 91511 w 237706"/>
                <a:gd name="connsiteY11" fmla="*/ 182956 h 236466"/>
                <a:gd name="connsiteX12" fmla="*/ 106628 w 237706"/>
                <a:gd name="connsiteY12" fmla="*/ 186008 h 236466"/>
                <a:gd name="connsiteX13" fmla="*/ 106628 w 237706"/>
                <a:gd name="connsiteY13" fmla="*/ 236466 h 236466"/>
                <a:gd name="connsiteX14" fmla="*/ 71871 w 237706"/>
                <a:gd name="connsiteY14" fmla="*/ 229449 h 236466"/>
                <a:gd name="connsiteX15" fmla="*/ 3579 w 237706"/>
                <a:gd name="connsiteY15" fmla="*/ 154126 h 236466"/>
                <a:gd name="connsiteX16" fmla="*/ 131078 w 237706"/>
                <a:gd name="connsiteY16" fmla="*/ 0 h 236466"/>
                <a:gd name="connsiteX17" fmla="*/ 165835 w 237706"/>
                <a:gd name="connsiteY17" fmla="*/ 7017 h 236466"/>
                <a:gd name="connsiteX18" fmla="*/ 234128 w 237706"/>
                <a:gd name="connsiteY18" fmla="*/ 82340 h 236466"/>
                <a:gd name="connsiteX19" fmla="*/ 237706 w 237706"/>
                <a:gd name="connsiteY19" fmla="*/ 106008 h 236466"/>
                <a:gd name="connsiteX20" fmla="*/ 185362 w 237706"/>
                <a:gd name="connsiteY20" fmla="*/ 106008 h 236466"/>
                <a:gd name="connsiteX21" fmla="*/ 177100 w 237706"/>
                <a:gd name="connsiteY21" fmla="*/ 78960 h 236466"/>
                <a:gd name="connsiteX22" fmla="*/ 146195 w 237706"/>
                <a:gd name="connsiteY22" fmla="*/ 53510 h 236466"/>
                <a:gd name="connsiteX23" fmla="*/ 131078 w 237706"/>
                <a:gd name="connsiteY23" fmla="*/ 50458 h 236466"/>
                <a:gd name="connsiteX24" fmla="*/ 106628 w 237706"/>
                <a:gd name="connsiteY24" fmla="*/ 0 h 236466"/>
                <a:gd name="connsiteX25" fmla="*/ 106628 w 237706"/>
                <a:gd name="connsiteY25" fmla="*/ 50458 h 236466"/>
                <a:gd name="connsiteX26" fmla="*/ 91511 w 237706"/>
                <a:gd name="connsiteY26" fmla="*/ 53510 h 236466"/>
                <a:gd name="connsiteX27" fmla="*/ 60606 w 237706"/>
                <a:gd name="connsiteY27" fmla="*/ 78960 h 236466"/>
                <a:gd name="connsiteX28" fmla="*/ 52344 w 237706"/>
                <a:gd name="connsiteY28" fmla="*/ 106008 h 236466"/>
                <a:gd name="connsiteX29" fmla="*/ 0 w 237706"/>
                <a:gd name="connsiteY29" fmla="*/ 106008 h 236466"/>
                <a:gd name="connsiteX30" fmla="*/ 3579 w 237706"/>
                <a:gd name="connsiteY30" fmla="*/ 82340 h 236466"/>
                <a:gd name="connsiteX31" fmla="*/ 71871 w 237706"/>
                <a:gd name="connsiteY31" fmla="*/ 7017 h 23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7706" h="236466">
                  <a:moveTo>
                    <a:pt x="185362" y="130458"/>
                  </a:moveTo>
                  <a:lnTo>
                    <a:pt x="237706" y="130458"/>
                  </a:lnTo>
                  <a:lnTo>
                    <a:pt x="234128" y="154126"/>
                  </a:lnTo>
                  <a:cubicBezTo>
                    <a:pt x="223548" y="188141"/>
                    <a:pt x="198326" y="215706"/>
                    <a:pt x="165835" y="229449"/>
                  </a:cubicBezTo>
                  <a:lnTo>
                    <a:pt x="131078" y="236466"/>
                  </a:lnTo>
                  <a:lnTo>
                    <a:pt x="131078" y="186008"/>
                  </a:lnTo>
                  <a:lnTo>
                    <a:pt x="146195" y="182956"/>
                  </a:lnTo>
                  <a:cubicBezTo>
                    <a:pt x="158800" y="177624"/>
                    <a:pt x="169526" y="168717"/>
                    <a:pt x="177100" y="157507"/>
                  </a:cubicBezTo>
                  <a:close/>
                  <a:moveTo>
                    <a:pt x="0" y="130458"/>
                  </a:moveTo>
                  <a:lnTo>
                    <a:pt x="52344" y="130458"/>
                  </a:lnTo>
                  <a:lnTo>
                    <a:pt x="60606" y="157507"/>
                  </a:lnTo>
                  <a:cubicBezTo>
                    <a:pt x="68180" y="168717"/>
                    <a:pt x="78906" y="177624"/>
                    <a:pt x="91511" y="182956"/>
                  </a:cubicBezTo>
                  <a:lnTo>
                    <a:pt x="106628" y="186008"/>
                  </a:lnTo>
                  <a:lnTo>
                    <a:pt x="106628" y="236466"/>
                  </a:lnTo>
                  <a:lnTo>
                    <a:pt x="71871" y="229449"/>
                  </a:lnTo>
                  <a:cubicBezTo>
                    <a:pt x="39380" y="215706"/>
                    <a:pt x="14159" y="188141"/>
                    <a:pt x="3579" y="154126"/>
                  </a:cubicBezTo>
                  <a:close/>
                  <a:moveTo>
                    <a:pt x="131078" y="0"/>
                  </a:moveTo>
                  <a:lnTo>
                    <a:pt x="165835" y="7017"/>
                  </a:lnTo>
                  <a:cubicBezTo>
                    <a:pt x="198326" y="20760"/>
                    <a:pt x="223548" y="48325"/>
                    <a:pt x="234128" y="82340"/>
                  </a:cubicBezTo>
                  <a:lnTo>
                    <a:pt x="237706" y="106008"/>
                  </a:lnTo>
                  <a:lnTo>
                    <a:pt x="185362" y="106008"/>
                  </a:lnTo>
                  <a:lnTo>
                    <a:pt x="177100" y="78960"/>
                  </a:lnTo>
                  <a:cubicBezTo>
                    <a:pt x="169526" y="67749"/>
                    <a:pt x="158800" y="58842"/>
                    <a:pt x="146195" y="53510"/>
                  </a:cubicBezTo>
                  <a:lnTo>
                    <a:pt x="131078" y="50458"/>
                  </a:lnTo>
                  <a:close/>
                  <a:moveTo>
                    <a:pt x="106628" y="0"/>
                  </a:moveTo>
                  <a:lnTo>
                    <a:pt x="106628" y="50458"/>
                  </a:lnTo>
                  <a:lnTo>
                    <a:pt x="91511" y="53510"/>
                  </a:lnTo>
                  <a:cubicBezTo>
                    <a:pt x="78906" y="58842"/>
                    <a:pt x="68180" y="67749"/>
                    <a:pt x="60606" y="78960"/>
                  </a:cubicBezTo>
                  <a:lnTo>
                    <a:pt x="52344" y="106008"/>
                  </a:lnTo>
                  <a:lnTo>
                    <a:pt x="0" y="106008"/>
                  </a:lnTo>
                  <a:lnTo>
                    <a:pt x="3579" y="82340"/>
                  </a:lnTo>
                  <a:cubicBezTo>
                    <a:pt x="14159" y="48325"/>
                    <a:pt x="39380" y="20760"/>
                    <a:pt x="71871" y="70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Oval 45">
              <a:extLst>
                <a:ext uri="{FF2B5EF4-FFF2-40B4-BE49-F238E27FC236}">
                  <a16:creationId xmlns:a16="http://schemas.microsoft.com/office/drawing/2014/main" id="{CC56068D-EB7D-490A-87C5-924066AB69B5}"/>
                </a:ext>
              </a:extLst>
            </p:cNvPr>
            <p:cNvSpPr/>
            <p:nvPr/>
          </p:nvSpPr>
          <p:spPr>
            <a:xfrm>
              <a:off x="385558" y="675280"/>
              <a:ext cx="79122" cy="7912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23646BA1-CE2A-4CBB-97E9-9222C9AD8E3F}"/>
              </a:ext>
            </a:extLst>
          </p:cNvPr>
          <p:cNvGrpSpPr/>
          <p:nvPr userDrawn="1"/>
        </p:nvGrpSpPr>
        <p:grpSpPr>
          <a:xfrm rot="9743765" flipH="1">
            <a:off x="849043" y="392925"/>
            <a:ext cx="459928" cy="1377757"/>
            <a:chOff x="391499" y="630207"/>
            <a:chExt cx="531845" cy="1593193"/>
          </a:xfrm>
        </p:grpSpPr>
        <p:sp>
          <p:nvSpPr>
            <p:cNvPr id="48" name="Rectangle: Rounded Corners 47">
              <a:extLst>
                <a:ext uri="{FF2B5EF4-FFF2-40B4-BE49-F238E27FC236}">
                  <a16:creationId xmlns:a16="http://schemas.microsoft.com/office/drawing/2014/main" id="{DE287937-2334-4531-AC46-A7DC53F51BD5}"/>
                </a:ext>
              </a:extLst>
            </p:cNvPr>
            <p:cNvSpPr/>
            <p:nvPr/>
          </p:nvSpPr>
          <p:spPr>
            <a:xfrm rot="20495611">
              <a:off x="400452" y="630207"/>
              <a:ext cx="522892" cy="1539138"/>
            </a:xfrm>
            <a:prstGeom prst="roundRect">
              <a:avLst>
                <a:gd name="adj"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A1EE65D8-6FBD-4080-AA95-429B44E248D1}"/>
                </a:ext>
              </a:extLst>
            </p:cNvPr>
            <p:cNvSpPr/>
            <p:nvPr/>
          </p:nvSpPr>
          <p:spPr>
            <a:xfrm rot="20495611">
              <a:off x="391499" y="684262"/>
              <a:ext cx="191607" cy="1539138"/>
            </a:xfrm>
            <a:prstGeom prst="roundRect">
              <a:avLst>
                <a:gd name="adj"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6227990C-BB00-45E1-9810-8A586B2334D7}"/>
              </a:ext>
            </a:extLst>
          </p:cNvPr>
          <p:cNvSpPr/>
          <p:nvPr userDrawn="1"/>
        </p:nvSpPr>
        <p:spPr>
          <a:xfrm rot="10800000" flipH="1">
            <a:off x="747743" y="1420860"/>
            <a:ext cx="618628" cy="618628"/>
          </a:xfrm>
          <a:prstGeom prst="ellipse">
            <a:avLst/>
          </a:prstGeom>
          <a:solidFill>
            <a:schemeClr val="accent2"/>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7FC309BA-165E-4651-AC85-AA6CD5F0458E}"/>
              </a:ext>
            </a:extLst>
          </p:cNvPr>
          <p:cNvSpPr/>
          <p:nvPr userDrawn="1"/>
        </p:nvSpPr>
        <p:spPr>
          <a:xfrm rot="10800000" flipH="1">
            <a:off x="814461" y="1487577"/>
            <a:ext cx="485192" cy="485192"/>
          </a:xfrm>
          <a:custGeom>
            <a:avLst/>
            <a:gdLst>
              <a:gd name="connsiteX0" fmla="*/ 977265 w 1950394"/>
              <a:gd name="connsiteY0" fmla="*/ 1954006 h 1950394"/>
              <a:gd name="connsiteX1" fmla="*/ 4 w 1950394"/>
              <a:gd name="connsiteY1" fmla="*/ 977261 h 1950394"/>
              <a:gd name="connsiteX2" fmla="*/ 976749 w 1950394"/>
              <a:gd name="connsiteY2" fmla="*/ 0 h 1950394"/>
              <a:gd name="connsiteX3" fmla="*/ 1953494 w 1950394"/>
              <a:gd name="connsiteY3" fmla="*/ 976229 h 1950394"/>
              <a:gd name="connsiteX4" fmla="*/ 977265 w 1950394"/>
              <a:gd name="connsiteY4" fmla="*/ 1954006 h 1950394"/>
              <a:gd name="connsiteX5" fmla="*/ 1198104 w 1950394"/>
              <a:gd name="connsiteY5" fmla="*/ 1613977 h 1950394"/>
              <a:gd name="connsiteX6" fmla="*/ 1221839 w 1950394"/>
              <a:gd name="connsiteY6" fmla="*/ 1574763 h 1950394"/>
              <a:gd name="connsiteX7" fmla="*/ 1240930 w 1950394"/>
              <a:gd name="connsiteY7" fmla="*/ 1566507 h 1950394"/>
              <a:gd name="connsiteX8" fmla="*/ 1257957 w 1950394"/>
              <a:gd name="connsiteY8" fmla="*/ 1569603 h 1950394"/>
              <a:gd name="connsiteX9" fmla="*/ 1298203 w 1950394"/>
              <a:gd name="connsiteY9" fmla="*/ 1624297 h 1950394"/>
              <a:gd name="connsiteX10" fmla="*/ 1311619 w 1950394"/>
              <a:gd name="connsiteY10" fmla="*/ 1629456 h 1950394"/>
              <a:gd name="connsiteX11" fmla="*/ 1375084 w 1950394"/>
              <a:gd name="connsiteY11" fmla="*/ 1592822 h 1950394"/>
              <a:gd name="connsiteX12" fmla="*/ 1377148 w 1950394"/>
              <a:gd name="connsiteY12" fmla="*/ 1578891 h 1950394"/>
              <a:gd name="connsiteX13" fmla="*/ 1349285 w 1950394"/>
              <a:gd name="connsiteY13" fmla="*/ 1515426 h 1950394"/>
              <a:gd name="connsiteX14" fmla="*/ 1353413 w 1950394"/>
              <a:gd name="connsiteY14" fmla="*/ 1502010 h 1950394"/>
              <a:gd name="connsiteX15" fmla="*/ 1385919 w 1950394"/>
              <a:gd name="connsiteY15" fmla="*/ 1476727 h 1950394"/>
              <a:gd name="connsiteX16" fmla="*/ 1400883 w 1950394"/>
              <a:gd name="connsiteY16" fmla="*/ 1476727 h 1950394"/>
              <a:gd name="connsiteX17" fmla="*/ 1452996 w 1950394"/>
              <a:gd name="connsiteY17" fmla="*/ 1518005 h 1950394"/>
              <a:gd name="connsiteX18" fmla="*/ 1470024 w 1950394"/>
              <a:gd name="connsiteY18" fmla="*/ 1519553 h 1950394"/>
              <a:gd name="connsiteX19" fmla="*/ 1519041 w 1950394"/>
              <a:gd name="connsiteY19" fmla="*/ 1470535 h 1950394"/>
              <a:gd name="connsiteX20" fmla="*/ 1518010 w 1950394"/>
              <a:gd name="connsiteY20" fmla="*/ 1453508 h 1950394"/>
              <a:gd name="connsiteX21" fmla="*/ 1475699 w 1950394"/>
              <a:gd name="connsiteY21" fmla="*/ 1400363 h 1950394"/>
              <a:gd name="connsiteX22" fmla="*/ 1476215 w 1950394"/>
              <a:gd name="connsiteY22" fmla="*/ 1386431 h 1950394"/>
              <a:gd name="connsiteX23" fmla="*/ 1501498 w 1950394"/>
              <a:gd name="connsiteY23" fmla="*/ 1353925 h 1950394"/>
              <a:gd name="connsiteX24" fmla="*/ 1515946 w 1950394"/>
              <a:gd name="connsiteY24" fmla="*/ 1349797 h 1950394"/>
              <a:gd name="connsiteX25" fmla="*/ 1579411 w 1950394"/>
              <a:gd name="connsiteY25" fmla="*/ 1377660 h 1950394"/>
              <a:gd name="connsiteX26" fmla="*/ 1592310 w 1950394"/>
              <a:gd name="connsiteY26" fmla="*/ 1375596 h 1950394"/>
              <a:gd name="connsiteX27" fmla="*/ 1628945 w 1950394"/>
              <a:gd name="connsiteY27" fmla="*/ 1312130 h 1950394"/>
              <a:gd name="connsiteX28" fmla="*/ 1623785 w 1950394"/>
              <a:gd name="connsiteY28" fmla="*/ 1298199 h 1950394"/>
              <a:gd name="connsiteX29" fmla="*/ 1577863 w 1950394"/>
              <a:gd name="connsiteY29" fmla="*/ 1265692 h 1950394"/>
              <a:gd name="connsiteX30" fmla="*/ 1571155 w 1950394"/>
              <a:gd name="connsiteY30" fmla="*/ 1230090 h 1950394"/>
              <a:gd name="connsiteX31" fmla="*/ 1579927 w 1950394"/>
              <a:gd name="connsiteY31" fmla="*/ 1208419 h 1950394"/>
              <a:gd name="connsiteX32" fmla="*/ 1596438 w 1950394"/>
              <a:gd name="connsiteY32" fmla="*/ 1197583 h 1950394"/>
              <a:gd name="connsiteX33" fmla="*/ 1660935 w 1950394"/>
              <a:gd name="connsiteY33" fmla="*/ 1207387 h 1950394"/>
              <a:gd name="connsiteX34" fmla="*/ 1675383 w 1950394"/>
              <a:gd name="connsiteY34" fmla="*/ 1201195 h 1950394"/>
              <a:gd name="connsiteX35" fmla="*/ 1693442 w 1950394"/>
              <a:gd name="connsiteY35" fmla="*/ 1132570 h 1950394"/>
              <a:gd name="connsiteX36" fmla="*/ 1684154 w 1950394"/>
              <a:gd name="connsiteY36" fmla="*/ 1119155 h 1950394"/>
              <a:gd name="connsiteX37" fmla="*/ 1621205 w 1950394"/>
              <a:gd name="connsiteY37" fmla="*/ 1093872 h 1950394"/>
              <a:gd name="connsiteX38" fmla="*/ 1614497 w 1950394"/>
              <a:gd name="connsiteY38" fmla="*/ 1083037 h 1950394"/>
              <a:gd name="connsiteX39" fmla="*/ 1620173 w 1950394"/>
              <a:gd name="connsiteY39" fmla="*/ 1042274 h 1950394"/>
              <a:gd name="connsiteX40" fmla="*/ 1632557 w 1950394"/>
              <a:gd name="connsiteY40" fmla="*/ 1029891 h 1950394"/>
              <a:gd name="connsiteX41" fmla="*/ 1696022 w 1950394"/>
              <a:gd name="connsiteY41" fmla="*/ 1022667 h 1950394"/>
              <a:gd name="connsiteX42" fmla="*/ 1709437 w 1950394"/>
              <a:gd name="connsiteY42" fmla="*/ 1010800 h 1950394"/>
              <a:gd name="connsiteX43" fmla="*/ 1709437 w 1950394"/>
              <a:gd name="connsiteY43" fmla="*/ 943723 h 1950394"/>
              <a:gd name="connsiteX44" fmla="*/ 1694990 w 1950394"/>
              <a:gd name="connsiteY44" fmla="*/ 931339 h 1950394"/>
              <a:gd name="connsiteX45" fmla="*/ 1650616 w 1950394"/>
              <a:gd name="connsiteY45" fmla="*/ 928243 h 1950394"/>
              <a:gd name="connsiteX46" fmla="*/ 1618109 w 1950394"/>
              <a:gd name="connsiteY46" fmla="*/ 892125 h 1950394"/>
              <a:gd name="connsiteX47" fmla="*/ 1615013 w 1950394"/>
              <a:gd name="connsiteY47" fmla="*/ 874582 h 1950394"/>
              <a:gd name="connsiteX48" fmla="*/ 1622753 w 1950394"/>
              <a:gd name="connsiteY48" fmla="*/ 859102 h 1950394"/>
              <a:gd name="connsiteX49" fmla="*/ 1684670 w 1950394"/>
              <a:gd name="connsiteY49" fmla="*/ 834851 h 1950394"/>
              <a:gd name="connsiteX50" fmla="*/ 1693442 w 1950394"/>
              <a:gd name="connsiteY50" fmla="*/ 821952 h 1950394"/>
              <a:gd name="connsiteX51" fmla="*/ 1674867 w 1950394"/>
              <a:gd name="connsiteY51" fmla="*/ 753327 h 1950394"/>
              <a:gd name="connsiteX52" fmla="*/ 1659903 w 1950394"/>
              <a:gd name="connsiteY52" fmla="*/ 746619 h 1950394"/>
              <a:gd name="connsiteX53" fmla="*/ 1594374 w 1950394"/>
              <a:gd name="connsiteY53" fmla="*/ 756423 h 1950394"/>
              <a:gd name="connsiteX54" fmla="*/ 1580443 w 1950394"/>
              <a:gd name="connsiteY54" fmla="*/ 747651 h 1950394"/>
              <a:gd name="connsiteX55" fmla="*/ 1565995 w 1950394"/>
              <a:gd name="connsiteY55" fmla="*/ 713081 h 1950394"/>
              <a:gd name="connsiteX56" fmla="*/ 1570123 w 1950394"/>
              <a:gd name="connsiteY56" fmla="*/ 696054 h 1950394"/>
              <a:gd name="connsiteX57" fmla="*/ 1623269 w 1950394"/>
              <a:gd name="connsiteY57" fmla="*/ 656323 h 1950394"/>
              <a:gd name="connsiteX58" fmla="*/ 1628429 w 1950394"/>
              <a:gd name="connsiteY58" fmla="*/ 641876 h 1950394"/>
              <a:gd name="connsiteX59" fmla="*/ 1592310 w 1950394"/>
              <a:gd name="connsiteY59" fmla="*/ 579443 h 1950394"/>
              <a:gd name="connsiteX60" fmla="*/ 1578379 w 1950394"/>
              <a:gd name="connsiteY60" fmla="*/ 576863 h 1950394"/>
              <a:gd name="connsiteX61" fmla="*/ 1532457 w 1950394"/>
              <a:gd name="connsiteY61" fmla="*/ 599050 h 1950394"/>
              <a:gd name="connsiteX62" fmla="*/ 1490147 w 1950394"/>
              <a:gd name="connsiteY62" fmla="*/ 585118 h 1950394"/>
              <a:gd name="connsiteX63" fmla="*/ 1477247 w 1950394"/>
              <a:gd name="connsiteY63" fmla="*/ 569123 h 1950394"/>
              <a:gd name="connsiteX64" fmla="*/ 1476731 w 1950394"/>
              <a:gd name="connsiteY64" fmla="*/ 552096 h 1950394"/>
              <a:gd name="connsiteX65" fmla="*/ 1518525 w 1950394"/>
              <a:gd name="connsiteY65" fmla="*/ 499982 h 1950394"/>
              <a:gd name="connsiteX66" fmla="*/ 1519557 w 1950394"/>
              <a:gd name="connsiteY66" fmla="*/ 483987 h 1950394"/>
              <a:gd name="connsiteX67" fmla="*/ 1470540 w 1950394"/>
              <a:gd name="connsiteY67" fmla="*/ 434453 h 1950394"/>
              <a:gd name="connsiteX68" fmla="*/ 1452480 w 1950394"/>
              <a:gd name="connsiteY68" fmla="*/ 436001 h 1950394"/>
              <a:gd name="connsiteX69" fmla="*/ 1418942 w 1950394"/>
              <a:gd name="connsiteY69" fmla="*/ 465412 h 1950394"/>
              <a:gd name="connsiteX70" fmla="*/ 1369408 w 1950394"/>
              <a:gd name="connsiteY70" fmla="*/ 463348 h 1950394"/>
              <a:gd name="connsiteX71" fmla="*/ 1354961 w 1950394"/>
              <a:gd name="connsiteY71" fmla="*/ 452512 h 1950394"/>
              <a:gd name="connsiteX72" fmla="*/ 1349801 w 1950394"/>
              <a:gd name="connsiteY72" fmla="*/ 436001 h 1950394"/>
              <a:gd name="connsiteX73" fmla="*/ 1377148 w 1950394"/>
              <a:gd name="connsiteY73" fmla="*/ 374084 h 1950394"/>
              <a:gd name="connsiteX74" fmla="*/ 1374052 w 1950394"/>
              <a:gd name="connsiteY74" fmla="*/ 360152 h 1950394"/>
              <a:gd name="connsiteX75" fmla="*/ 1312651 w 1950394"/>
              <a:gd name="connsiteY75" fmla="*/ 324550 h 1950394"/>
              <a:gd name="connsiteX76" fmla="*/ 1296655 w 1950394"/>
              <a:gd name="connsiteY76" fmla="*/ 329193 h 1950394"/>
              <a:gd name="connsiteX77" fmla="*/ 1256925 w 1950394"/>
              <a:gd name="connsiteY77" fmla="*/ 382855 h 1950394"/>
              <a:gd name="connsiteX78" fmla="*/ 1238866 w 1950394"/>
              <a:gd name="connsiteY78" fmla="*/ 386467 h 1950394"/>
              <a:gd name="connsiteX79" fmla="*/ 1206875 w 1950394"/>
              <a:gd name="connsiteY79" fmla="*/ 373052 h 1950394"/>
              <a:gd name="connsiteX80" fmla="*/ 1196556 w 1950394"/>
              <a:gd name="connsiteY80" fmla="*/ 357572 h 1950394"/>
              <a:gd name="connsiteX81" fmla="*/ 1206359 w 1950394"/>
              <a:gd name="connsiteY81" fmla="*/ 293075 h 1950394"/>
              <a:gd name="connsiteX82" fmla="*/ 1199652 w 1950394"/>
              <a:gd name="connsiteY82" fmla="*/ 278112 h 1950394"/>
              <a:gd name="connsiteX83" fmla="*/ 1131027 w 1950394"/>
              <a:gd name="connsiteY83" fmla="*/ 259537 h 1950394"/>
              <a:gd name="connsiteX84" fmla="*/ 1118127 w 1950394"/>
              <a:gd name="connsiteY84" fmla="*/ 268308 h 1950394"/>
              <a:gd name="connsiteX85" fmla="*/ 1093360 w 1950394"/>
              <a:gd name="connsiteY85" fmla="*/ 331258 h 1950394"/>
              <a:gd name="connsiteX86" fmla="*/ 1079945 w 1950394"/>
              <a:gd name="connsiteY86" fmla="*/ 338481 h 1950394"/>
              <a:gd name="connsiteX87" fmla="*/ 1042794 w 1950394"/>
              <a:gd name="connsiteY87" fmla="*/ 333837 h 1950394"/>
              <a:gd name="connsiteX88" fmla="*/ 1028347 w 1950394"/>
              <a:gd name="connsiteY88" fmla="*/ 320422 h 1950394"/>
              <a:gd name="connsiteX89" fmla="*/ 1021123 w 1950394"/>
              <a:gd name="connsiteY89" fmla="*/ 257989 h 1950394"/>
              <a:gd name="connsiteX90" fmla="*/ 1008740 w 1950394"/>
              <a:gd name="connsiteY90" fmla="*/ 243541 h 1950394"/>
              <a:gd name="connsiteX91" fmla="*/ 941663 w 1950394"/>
              <a:gd name="connsiteY91" fmla="*/ 243541 h 1950394"/>
              <a:gd name="connsiteX92" fmla="*/ 929795 w 1950394"/>
              <a:gd name="connsiteY92" fmla="*/ 256957 h 1950394"/>
              <a:gd name="connsiteX93" fmla="*/ 922572 w 1950394"/>
              <a:gd name="connsiteY93" fmla="*/ 320422 h 1950394"/>
              <a:gd name="connsiteX94" fmla="*/ 909156 w 1950394"/>
              <a:gd name="connsiteY94" fmla="*/ 333321 h 1950394"/>
              <a:gd name="connsiteX95" fmla="*/ 872006 w 1950394"/>
              <a:gd name="connsiteY95" fmla="*/ 337965 h 1950394"/>
              <a:gd name="connsiteX96" fmla="*/ 857559 w 1950394"/>
              <a:gd name="connsiteY96" fmla="*/ 330226 h 1950394"/>
              <a:gd name="connsiteX97" fmla="*/ 833308 w 1950394"/>
              <a:gd name="connsiteY97" fmla="*/ 268308 h 1950394"/>
              <a:gd name="connsiteX98" fmla="*/ 819892 w 1950394"/>
              <a:gd name="connsiteY98" fmla="*/ 259021 h 1950394"/>
              <a:gd name="connsiteX99" fmla="*/ 753847 w 1950394"/>
              <a:gd name="connsiteY99" fmla="*/ 276564 h 1950394"/>
              <a:gd name="connsiteX100" fmla="*/ 745591 w 1950394"/>
              <a:gd name="connsiteY100" fmla="*/ 293075 h 1950394"/>
              <a:gd name="connsiteX101" fmla="*/ 754879 w 1950394"/>
              <a:gd name="connsiteY101" fmla="*/ 339513 h 1950394"/>
              <a:gd name="connsiteX102" fmla="*/ 728564 w 1950394"/>
              <a:gd name="connsiteY102" fmla="*/ 378728 h 1950394"/>
              <a:gd name="connsiteX103" fmla="*/ 712053 w 1950394"/>
              <a:gd name="connsiteY103" fmla="*/ 385951 h 1950394"/>
              <a:gd name="connsiteX104" fmla="*/ 695026 w 1950394"/>
              <a:gd name="connsiteY104" fmla="*/ 382855 h 1950394"/>
              <a:gd name="connsiteX105" fmla="*/ 654779 w 1950394"/>
              <a:gd name="connsiteY105" fmla="*/ 328161 h 1950394"/>
              <a:gd name="connsiteX106" fmla="*/ 641364 w 1950394"/>
              <a:gd name="connsiteY106" fmla="*/ 323002 h 1950394"/>
              <a:gd name="connsiteX107" fmla="*/ 577899 w 1950394"/>
              <a:gd name="connsiteY107" fmla="*/ 359636 h 1950394"/>
              <a:gd name="connsiteX108" fmla="*/ 574803 w 1950394"/>
              <a:gd name="connsiteY108" fmla="*/ 372536 h 1950394"/>
              <a:gd name="connsiteX109" fmla="*/ 602666 w 1950394"/>
              <a:gd name="connsiteY109" fmla="*/ 435485 h 1950394"/>
              <a:gd name="connsiteX110" fmla="*/ 598022 w 1950394"/>
              <a:gd name="connsiteY110" fmla="*/ 450964 h 1950394"/>
              <a:gd name="connsiteX111" fmla="*/ 567579 w 1950394"/>
              <a:gd name="connsiteY111" fmla="*/ 474699 h 1950394"/>
              <a:gd name="connsiteX112" fmla="*/ 550552 w 1950394"/>
              <a:gd name="connsiteY112" fmla="*/ 474699 h 1950394"/>
              <a:gd name="connsiteX113" fmla="*/ 498438 w 1950394"/>
              <a:gd name="connsiteY113" fmla="*/ 432905 h 1950394"/>
              <a:gd name="connsiteX114" fmla="*/ 483475 w 1950394"/>
              <a:gd name="connsiteY114" fmla="*/ 431357 h 1950394"/>
              <a:gd name="connsiteX115" fmla="*/ 432393 w 1950394"/>
              <a:gd name="connsiteY115" fmla="*/ 482439 h 1950394"/>
              <a:gd name="connsiteX116" fmla="*/ 433425 w 1950394"/>
              <a:gd name="connsiteY116" fmla="*/ 497402 h 1950394"/>
              <a:gd name="connsiteX117" fmla="*/ 475735 w 1950394"/>
              <a:gd name="connsiteY117" fmla="*/ 550032 h 1950394"/>
              <a:gd name="connsiteX118" fmla="*/ 475219 w 1950394"/>
              <a:gd name="connsiteY118" fmla="*/ 566027 h 1950394"/>
              <a:gd name="connsiteX119" fmla="*/ 450968 w 1950394"/>
              <a:gd name="connsiteY119" fmla="*/ 597502 h 1950394"/>
              <a:gd name="connsiteX120" fmla="*/ 437553 w 1950394"/>
              <a:gd name="connsiteY120" fmla="*/ 601629 h 1950394"/>
              <a:gd name="connsiteX121" fmla="*/ 373056 w 1950394"/>
              <a:gd name="connsiteY121" fmla="*/ 573251 h 1950394"/>
              <a:gd name="connsiteX122" fmla="*/ 360156 w 1950394"/>
              <a:gd name="connsiteY122" fmla="*/ 575315 h 1950394"/>
              <a:gd name="connsiteX123" fmla="*/ 323522 w 1950394"/>
              <a:gd name="connsiteY123" fmla="*/ 638780 h 1950394"/>
              <a:gd name="connsiteX124" fmla="*/ 328166 w 1950394"/>
              <a:gd name="connsiteY124" fmla="*/ 652711 h 1950394"/>
              <a:gd name="connsiteX125" fmla="*/ 374088 w 1950394"/>
              <a:gd name="connsiteY125" fmla="*/ 685218 h 1950394"/>
              <a:gd name="connsiteX126" fmla="*/ 380795 w 1950394"/>
              <a:gd name="connsiteY126" fmla="*/ 720820 h 1950394"/>
              <a:gd name="connsiteX127" fmla="*/ 372024 w 1950394"/>
              <a:gd name="connsiteY127" fmla="*/ 742492 h 1950394"/>
              <a:gd name="connsiteX128" fmla="*/ 355513 w 1950394"/>
              <a:gd name="connsiteY128" fmla="*/ 753327 h 1950394"/>
              <a:gd name="connsiteX129" fmla="*/ 291015 w 1950394"/>
              <a:gd name="connsiteY129" fmla="*/ 743523 h 1950394"/>
              <a:gd name="connsiteX130" fmla="*/ 276568 w 1950394"/>
              <a:gd name="connsiteY130" fmla="*/ 751263 h 1950394"/>
              <a:gd name="connsiteX131" fmla="*/ 258509 w 1950394"/>
              <a:gd name="connsiteY131" fmla="*/ 818340 h 1950394"/>
              <a:gd name="connsiteX132" fmla="*/ 267796 w 1950394"/>
              <a:gd name="connsiteY132" fmla="*/ 831756 h 1950394"/>
              <a:gd name="connsiteX133" fmla="*/ 330746 w 1950394"/>
              <a:gd name="connsiteY133" fmla="*/ 857038 h 1950394"/>
              <a:gd name="connsiteX134" fmla="*/ 337453 w 1950394"/>
              <a:gd name="connsiteY134" fmla="*/ 869422 h 1950394"/>
              <a:gd name="connsiteX135" fmla="*/ 332810 w 1950394"/>
              <a:gd name="connsiteY135" fmla="*/ 906572 h 1950394"/>
              <a:gd name="connsiteX136" fmla="*/ 318878 w 1950394"/>
              <a:gd name="connsiteY136" fmla="*/ 922052 h 1950394"/>
              <a:gd name="connsiteX137" fmla="*/ 256445 w 1950394"/>
              <a:gd name="connsiteY137" fmla="*/ 929275 h 1950394"/>
              <a:gd name="connsiteX138" fmla="*/ 242514 w 1950394"/>
              <a:gd name="connsiteY138" fmla="*/ 942175 h 1950394"/>
              <a:gd name="connsiteX139" fmla="*/ 242514 w 1950394"/>
              <a:gd name="connsiteY139" fmla="*/ 1006672 h 1950394"/>
              <a:gd name="connsiteX140" fmla="*/ 257993 w 1950394"/>
              <a:gd name="connsiteY140" fmla="*/ 1020603 h 1950394"/>
              <a:gd name="connsiteX141" fmla="*/ 321458 w 1950394"/>
              <a:gd name="connsiteY141" fmla="*/ 1028343 h 1950394"/>
              <a:gd name="connsiteX142" fmla="*/ 331778 w 1950394"/>
              <a:gd name="connsiteY142" fmla="*/ 1039694 h 1950394"/>
              <a:gd name="connsiteX143" fmla="*/ 336937 w 1950394"/>
              <a:gd name="connsiteY143" fmla="*/ 1077877 h 1950394"/>
              <a:gd name="connsiteX144" fmla="*/ 329198 w 1950394"/>
              <a:gd name="connsiteY144" fmla="*/ 1093356 h 1950394"/>
              <a:gd name="connsiteX145" fmla="*/ 265733 w 1950394"/>
              <a:gd name="connsiteY145" fmla="*/ 1117607 h 1950394"/>
              <a:gd name="connsiteX146" fmla="*/ 257993 w 1950394"/>
              <a:gd name="connsiteY146" fmla="*/ 1129990 h 1950394"/>
              <a:gd name="connsiteX147" fmla="*/ 276568 w 1950394"/>
              <a:gd name="connsiteY147" fmla="*/ 1198615 h 1950394"/>
              <a:gd name="connsiteX148" fmla="*/ 291531 w 1950394"/>
              <a:gd name="connsiteY148" fmla="*/ 1205839 h 1950394"/>
              <a:gd name="connsiteX149" fmla="*/ 345709 w 1950394"/>
              <a:gd name="connsiteY149" fmla="*/ 1196035 h 1950394"/>
              <a:gd name="connsiteX150" fmla="*/ 375636 w 1950394"/>
              <a:gd name="connsiteY150" fmla="*/ 1216675 h 1950394"/>
              <a:gd name="connsiteX151" fmla="*/ 384407 w 1950394"/>
              <a:gd name="connsiteY151" fmla="*/ 1236798 h 1950394"/>
              <a:gd name="connsiteX152" fmla="*/ 379764 w 1950394"/>
              <a:gd name="connsiteY152" fmla="*/ 1257953 h 1950394"/>
              <a:gd name="connsiteX153" fmla="*/ 327134 w 1950394"/>
              <a:gd name="connsiteY153" fmla="*/ 1296651 h 1950394"/>
              <a:gd name="connsiteX154" fmla="*/ 322490 w 1950394"/>
              <a:gd name="connsiteY154" fmla="*/ 1310583 h 1950394"/>
              <a:gd name="connsiteX155" fmla="*/ 359124 w 1950394"/>
              <a:gd name="connsiteY155" fmla="*/ 1374048 h 1950394"/>
              <a:gd name="connsiteX156" fmla="*/ 370992 w 1950394"/>
              <a:gd name="connsiteY156" fmla="*/ 1376628 h 1950394"/>
              <a:gd name="connsiteX157" fmla="*/ 433941 w 1950394"/>
              <a:gd name="connsiteY157" fmla="*/ 1348765 h 1950394"/>
              <a:gd name="connsiteX158" fmla="*/ 450452 w 1950394"/>
              <a:gd name="connsiteY158" fmla="*/ 1353925 h 1950394"/>
              <a:gd name="connsiteX159" fmla="*/ 474187 w 1950394"/>
              <a:gd name="connsiteY159" fmla="*/ 1384367 h 1950394"/>
              <a:gd name="connsiteX160" fmla="*/ 475219 w 1950394"/>
              <a:gd name="connsiteY160" fmla="*/ 1399331 h 1950394"/>
              <a:gd name="connsiteX161" fmla="*/ 432909 w 1950394"/>
              <a:gd name="connsiteY161" fmla="*/ 1452476 h 1950394"/>
              <a:gd name="connsiteX162" fmla="*/ 431877 w 1950394"/>
              <a:gd name="connsiteY162" fmla="*/ 1468471 h 1950394"/>
              <a:gd name="connsiteX163" fmla="*/ 481927 w 1950394"/>
              <a:gd name="connsiteY163" fmla="*/ 1518521 h 1950394"/>
              <a:gd name="connsiteX164" fmla="*/ 497922 w 1950394"/>
              <a:gd name="connsiteY164" fmla="*/ 1517489 h 1950394"/>
              <a:gd name="connsiteX165" fmla="*/ 550036 w 1950394"/>
              <a:gd name="connsiteY165" fmla="*/ 1475695 h 1950394"/>
              <a:gd name="connsiteX166" fmla="*/ 567063 w 1950394"/>
              <a:gd name="connsiteY166" fmla="*/ 1476211 h 1950394"/>
              <a:gd name="connsiteX167" fmla="*/ 596474 w 1950394"/>
              <a:gd name="connsiteY167" fmla="*/ 1498914 h 1950394"/>
              <a:gd name="connsiteX168" fmla="*/ 601634 w 1950394"/>
              <a:gd name="connsiteY168" fmla="*/ 1515426 h 1950394"/>
              <a:gd name="connsiteX169" fmla="*/ 574287 w 1950394"/>
              <a:gd name="connsiteY169" fmla="*/ 1577343 h 1950394"/>
              <a:gd name="connsiteX170" fmla="*/ 576867 w 1950394"/>
              <a:gd name="connsiteY170" fmla="*/ 1591274 h 1950394"/>
              <a:gd name="connsiteX171" fmla="*/ 639300 w 1950394"/>
              <a:gd name="connsiteY171" fmla="*/ 1627393 h 1950394"/>
              <a:gd name="connsiteX172" fmla="*/ 653747 w 1950394"/>
              <a:gd name="connsiteY172" fmla="*/ 1622233 h 1950394"/>
              <a:gd name="connsiteX173" fmla="*/ 693478 w 1950394"/>
              <a:gd name="connsiteY173" fmla="*/ 1568571 h 1950394"/>
              <a:gd name="connsiteX174" fmla="*/ 711537 w 1950394"/>
              <a:gd name="connsiteY174" fmla="*/ 1564959 h 1950394"/>
              <a:gd name="connsiteX175" fmla="*/ 743528 w 1950394"/>
              <a:gd name="connsiteY175" fmla="*/ 1578375 h 1950394"/>
              <a:gd name="connsiteX176" fmla="*/ 753847 w 1950394"/>
              <a:gd name="connsiteY176" fmla="*/ 1593854 h 1950394"/>
              <a:gd name="connsiteX177" fmla="*/ 744044 w 1950394"/>
              <a:gd name="connsiteY177" fmla="*/ 1658351 h 1950394"/>
              <a:gd name="connsiteX178" fmla="*/ 752299 w 1950394"/>
              <a:gd name="connsiteY178" fmla="*/ 1673831 h 1950394"/>
              <a:gd name="connsiteX179" fmla="*/ 818344 w 1950394"/>
              <a:gd name="connsiteY179" fmla="*/ 1691374 h 1950394"/>
              <a:gd name="connsiteX180" fmla="*/ 832276 w 1950394"/>
              <a:gd name="connsiteY180" fmla="*/ 1682602 h 1950394"/>
              <a:gd name="connsiteX181" fmla="*/ 857043 w 1950394"/>
              <a:gd name="connsiteY181" fmla="*/ 1619653 h 1950394"/>
              <a:gd name="connsiteX182" fmla="*/ 868910 w 1950394"/>
              <a:gd name="connsiteY182" fmla="*/ 1612429 h 1950394"/>
              <a:gd name="connsiteX183" fmla="*/ 908640 w 1950394"/>
              <a:gd name="connsiteY183" fmla="*/ 1617589 h 1950394"/>
              <a:gd name="connsiteX184" fmla="*/ 922056 w 1950394"/>
              <a:gd name="connsiteY184" fmla="*/ 1630488 h 1950394"/>
              <a:gd name="connsiteX185" fmla="*/ 929279 w 1950394"/>
              <a:gd name="connsiteY185" fmla="*/ 1692922 h 1950394"/>
              <a:gd name="connsiteX186" fmla="*/ 942695 w 1950394"/>
              <a:gd name="connsiteY186" fmla="*/ 1707369 h 1950394"/>
              <a:gd name="connsiteX187" fmla="*/ 1007192 w 1950394"/>
              <a:gd name="connsiteY187" fmla="*/ 1707369 h 1950394"/>
              <a:gd name="connsiteX188" fmla="*/ 1020607 w 1950394"/>
              <a:gd name="connsiteY188" fmla="*/ 1692406 h 1950394"/>
              <a:gd name="connsiteX189" fmla="*/ 1028347 w 1950394"/>
              <a:gd name="connsiteY189" fmla="*/ 1628941 h 1950394"/>
              <a:gd name="connsiteX190" fmla="*/ 1040215 w 1950394"/>
              <a:gd name="connsiteY190" fmla="*/ 1617589 h 1950394"/>
              <a:gd name="connsiteX191" fmla="*/ 1078397 w 1950394"/>
              <a:gd name="connsiteY191" fmla="*/ 1612429 h 1950394"/>
              <a:gd name="connsiteX192" fmla="*/ 1092844 w 1950394"/>
              <a:gd name="connsiteY192" fmla="*/ 1619653 h 1950394"/>
              <a:gd name="connsiteX193" fmla="*/ 1117095 w 1950394"/>
              <a:gd name="connsiteY193" fmla="*/ 1681570 h 1950394"/>
              <a:gd name="connsiteX194" fmla="*/ 1130511 w 1950394"/>
              <a:gd name="connsiteY194" fmla="*/ 1690858 h 1950394"/>
              <a:gd name="connsiteX195" fmla="*/ 1196556 w 1950394"/>
              <a:gd name="connsiteY195" fmla="*/ 1673315 h 1950394"/>
              <a:gd name="connsiteX196" fmla="*/ 1204811 w 1950394"/>
              <a:gd name="connsiteY196" fmla="*/ 1656803 h 1950394"/>
              <a:gd name="connsiteX197" fmla="*/ 1198104 w 1950394"/>
              <a:gd name="connsiteY197" fmla="*/ 1613977 h 195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950394" h="1950394">
                <a:moveTo>
                  <a:pt x="977265" y="1954006"/>
                </a:moveTo>
                <a:cubicBezTo>
                  <a:pt x="444261" y="1950394"/>
                  <a:pt x="1552" y="1529873"/>
                  <a:pt x="4" y="977261"/>
                </a:cubicBezTo>
                <a:cubicBezTo>
                  <a:pt x="-1544" y="439613"/>
                  <a:pt x="427749" y="0"/>
                  <a:pt x="976749" y="0"/>
                </a:cubicBezTo>
                <a:cubicBezTo>
                  <a:pt x="1519041" y="0"/>
                  <a:pt x="1952978" y="432905"/>
                  <a:pt x="1953494" y="976229"/>
                </a:cubicBezTo>
                <a:cubicBezTo>
                  <a:pt x="1953494" y="1512846"/>
                  <a:pt x="1525749" y="1948330"/>
                  <a:pt x="977265" y="1954006"/>
                </a:cubicBezTo>
                <a:close/>
                <a:moveTo>
                  <a:pt x="1198104" y="1613977"/>
                </a:moveTo>
                <a:cubicBezTo>
                  <a:pt x="1198104" y="1578891"/>
                  <a:pt x="1194492" y="1586630"/>
                  <a:pt x="1221839" y="1574763"/>
                </a:cubicBezTo>
                <a:cubicBezTo>
                  <a:pt x="1228030" y="1572183"/>
                  <a:pt x="1234738" y="1569603"/>
                  <a:pt x="1240930" y="1566507"/>
                </a:cubicBezTo>
                <a:cubicBezTo>
                  <a:pt x="1247637" y="1562896"/>
                  <a:pt x="1252797" y="1563927"/>
                  <a:pt x="1257957" y="1569603"/>
                </a:cubicBezTo>
                <a:cubicBezTo>
                  <a:pt x="1272920" y="1586630"/>
                  <a:pt x="1290464" y="1602110"/>
                  <a:pt x="1298203" y="1624297"/>
                </a:cubicBezTo>
                <a:cubicBezTo>
                  <a:pt x="1300783" y="1631520"/>
                  <a:pt x="1304395" y="1633068"/>
                  <a:pt x="1311619" y="1629456"/>
                </a:cubicBezTo>
                <a:cubicBezTo>
                  <a:pt x="1333290" y="1618105"/>
                  <a:pt x="1354445" y="1605722"/>
                  <a:pt x="1375084" y="1592822"/>
                </a:cubicBezTo>
                <a:cubicBezTo>
                  <a:pt x="1382824" y="1588178"/>
                  <a:pt x="1381791" y="1584051"/>
                  <a:pt x="1377148" y="1578891"/>
                </a:cubicBezTo>
                <a:cubicBezTo>
                  <a:pt x="1361152" y="1560832"/>
                  <a:pt x="1356509" y="1537613"/>
                  <a:pt x="1349285" y="1515426"/>
                </a:cubicBezTo>
                <a:cubicBezTo>
                  <a:pt x="1347221" y="1509750"/>
                  <a:pt x="1348253" y="1505622"/>
                  <a:pt x="1353413" y="1502010"/>
                </a:cubicBezTo>
                <a:cubicBezTo>
                  <a:pt x="1364248" y="1493754"/>
                  <a:pt x="1375600" y="1485499"/>
                  <a:pt x="1385919" y="1476727"/>
                </a:cubicBezTo>
                <a:cubicBezTo>
                  <a:pt x="1391079" y="1472600"/>
                  <a:pt x="1395723" y="1473115"/>
                  <a:pt x="1400883" y="1476727"/>
                </a:cubicBezTo>
                <a:cubicBezTo>
                  <a:pt x="1419458" y="1489111"/>
                  <a:pt x="1440097" y="1498914"/>
                  <a:pt x="1452996" y="1518005"/>
                </a:cubicBezTo>
                <a:cubicBezTo>
                  <a:pt x="1457640" y="1525229"/>
                  <a:pt x="1463316" y="1525745"/>
                  <a:pt x="1470024" y="1519553"/>
                </a:cubicBezTo>
                <a:cubicBezTo>
                  <a:pt x="1487051" y="1503558"/>
                  <a:pt x="1503562" y="1487047"/>
                  <a:pt x="1519041" y="1470535"/>
                </a:cubicBezTo>
                <a:cubicBezTo>
                  <a:pt x="1525233" y="1464344"/>
                  <a:pt x="1525749" y="1458668"/>
                  <a:pt x="1518010" y="1453508"/>
                </a:cubicBezTo>
                <a:cubicBezTo>
                  <a:pt x="1498402" y="1440093"/>
                  <a:pt x="1488599" y="1418938"/>
                  <a:pt x="1475699" y="1400363"/>
                </a:cubicBezTo>
                <a:cubicBezTo>
                  <a:pt x="1472088" y="1395203"/>
                  <a:pt x="1472088" y="1391075"/>
                  <a:pt x="1476215" y="1386431"/>
                </a:cubicBezTo>
                <a:cubicBezTo>
                  <a:pt x="1484987" y="1375596"/>
                  <a:pt x="1493243" y="1364760"/>
                  <a:pt x="1501498" y="1353925"/>
                </a:cubicBezTo>
                <a:cubicBezTo>
                  <a:pt x="1505626" y="1348249"/>
                  <a:pt x="1510270" y="1348249"/>
                  <a:pt x="1515946" y="1349797"/>
                </a:cubicBezTo>
                <a:cubicBezTo>
                  <a:pt x="1538133" y="1357020"/>
                  <a:pt x="1560836" y="1362180"/>
                  <a:pt x="1579411" y="1377660"/>
                </a:cubicBezTo>
                <a:cubicBezTo>
                  <a:pt x="1584571" y="1382303"/>
                  <a:pt x="1588182" y="1382303"/>
                  <a:pt x="1592310" y="1375596"/>
                </a:cubicBezTo>
                <a:cubicBezTo>
                  <a:pt x="1605210" y="1354441"/>
                  <a:pt x="1617593" y="1333801"/>
                  <a:pt x="1628945" y="1312130"/>
                </a:cubicBezTo>
                <a:cubicBezTo>
                  <a:pt x="1632557" y="1304907"/>
                  <a:pt x="1631009" y="1300779"/>
                  <a:pt x="1623785" y="1298199"/>
                </a:cubicBezTo>
                <a:cubicBezTo>
                  <a:pt x="1605726" y="1291491"/>
                  <a:pt x="1591794" y="1278592"/>
                  <a:pt x="1577863" y="1265692"/>
                </a:cubicBezTo>
                <a:cubicBezTo>
                  <a:pt x="1560320" y="1248665"/>
                  <a:pt x="1560836" y="1253309"/>
                  <a:pt x="1571155" y="1230090"/>
                </a:cubicBezTo>
                <a:cubicBezTo>
                  <a:pt x="1574251" y="1222866"/>
                  <a:pt x="1577347" y="1215643"/>
                  <a:pt x="1579927" y="1208419"/>
                </a:cubicBezTo>
                <a:cubicBezTo>
                  <a:pt x="1582507" y="1200163"/>
                  <a:pt x="1587667" y="1197583"/>
                  <a:pt x="1596438" y="1197583"/>
                </a:cubicBezTo>
                <a:cubicBezTo>
                  <a:pt x="1618625" y="1198100"/>
                  <a:pt x="1640296" y="1197583"/>
                  <a:pt x="1660935" y="1207387"/>
                </a:cubicBezTo>
                <a:cubicBezTo>
                  <a:pt x="1668159" y="1210483"/>
                  <a:pt x="1672287" y="1209967"/>
                  <a:pt x="1675383" y="1201195"/>
                </a:cubicBezTo>
                <a:cubicBezTo>
                  <a:pt x="1682090" y="1178492"/>
                  <a:pt x="1688282" y="1155789"/>
                  <a:pt x="1693442" y="1132570"/>
                </a:cubicBezTo>
                <a:cubicBezTo>
                  <a:pt x="1695506" y="1123283"/>
                  <a:pt x="1692926" y="1119671"/>
                  <a:pt x="1684154" y="1119155"/>
                </a:cubicBezTo>
                <a:cubicBezTo>
                  <a:pt x="1660935" y="1117091"/>
                  <a:pt x="1641328" y="1104192"/>
                  <a:pt x="1621205" y="1093872"/>
                </a:cubicBezTo>
                <a:cubicBezTo>
                  <a:pt x="1616561" y="1091808"/>
                  <a:pt x="1613465" y="1088712"/>
                  <a:pt x="1614497" y="1083037"/>
                </a:cubicBezTo>
                <a:cubicBezTo>
                  <a:pt x="1616561" y="1069621"/>
                  <a:pt x="1618625" y="1055690"/>
                  <a:pt x="1620173" y="1042274"/>
                </a:cubicBezTo>
                <a:cubicBezTo>
                  <a:pt x="1621205" y="1034535"/>
                  <a:pt x="1625333" y="1031439"/>
                  <a:pt x="1632557" y="1029891"/>
                </a:cubicBezTo>
                <a:cubicBezTo>
                  <a:pt x="1653712" y="1025763"/>
                  <a:pt x="1673835" y="1018539"/>
                  <a:pt x="1696022" y="1022667"/>
                </a:cubicBezTo>
                <a:cubicBezTo>
                  <a:pt x="1704793" y="1024215"/>
                  <a:pt x="1708921" y="1020603"/>
                  <a:pt x="1709437" y="1010800"/>
                </a:cubicBezTo>
                <a:cubicBezTo>
                  <a:pt x="1710469" y="988612"/>
                  <a:pt x="1710985" y="966426"/>
                  <a:pt x="1709437" y="943723"/>
                </a:cubicBezTo>
                <a:cubicBezTo>
                  <a:pt x="1708921" y="933403"/>
                  <a:pt x="1704793" y="929791"/>
                  <a:pt x="1694990" y="931339"/>
                </a:cubicBezTo>
                <a:cubicBezTo>
                  <a:pt x="1680026" y="933919"/>
                  <a:pt x="1665063" y="931855"/>
                  <a:pt x="1650616" y="928243"/>
                </a:cubicBezTo>
                <a:cubicBezTo>
                  <a:pt x="1619141" y="919988"/>
                  <a:pt x="1621205" y="928243"/>
                  <a:pt x="1618109" y="892125"/>
                </a:cubicBezTo>
                <a:cubicBezTo>
                  <a:pt x="1617593" y="885933"/>
                  <a:pt x="1616561" y="880257"/>
                  <a:pt x="1615013" y="874582"/>
                </a:cubicBezTo>
                <a:cubicBezTo>
                  <a:pt x="1612949" y="866842"/>
                  <a:pt x="1616561" y="862714"/>
                  <a:pt x="1622753" y="859102"/>
                </a:cubicBezTo>
                <a:cubicBezTo>
                  <a:pt x="1642876" y="849299"/>
                  <a:pt x="1661967" y="836915"/>
                  <a:pt x="1684670" y="834851"/>
                </a:cubicBezTo>
                <a:cubicBezTo>
                  <a:pt x="1692410" y="834335"/>
                  <a:pt x="1696022" y="830724"/>
                  <a:pt x="1693442" y="821952"/>
                </a:cubicBezTo>
                <a:cubicBezTo>
                  <a:pt x="1687766" y="799249"/>
                  <a:pt x="1682090" y="776030"/>
                  <a:pt x="1674867" y="753327"/>
                </a:cubicBezTo>
                <a:cubicBezTo>
                  <a:pt x="1671771" y="744039"/>
                  <a:pt x="1667643" y="743007"/>
                  <a:pt x="1659903" y="746619"/>
                </a:cubicBezTo>
                <a:cubicBezTo>
                  <a:pt x="1638748" y="756423"/>
                  <a:pt x="1616561" y="755907"/>
                  <a:pt x="1594374" y="756423"/>
                </a:cubicBezTo>
                <a:cubicBezTo>
                  <a:pt x="1587667" y="756423"/>
                  <a:pt x="1583023" y="754359"/>
                  <a:pt x="1580443" y="747651"/>
                </a:cubicBezTo>
                <a:cubicBezTo>
                  <a:pt x="1575799" y="735784"/>
                  <a:pt x="1571155" y="724432"/>
                  <a:pt x="1565995" y="713081"/>
                </a:cubicBezTo>
                <a:cubicBezTo>
                  <a:pt x="1562900" y="705857"/>
                  <a:pt x="1564448" y="701213"/>
                  <a:pt x="1570123" y="696054"/>
                </a:cubicBezTo>
                <a:cubicBezTo>
                  <a:pt x="1586635" y="681090"/>
                  <a:pt x="1602114" y="664579"/>
                  <a:pt x="1623269" y="656323"/>
                </a:cubicBezTo>
                <a:cubicBezTo>
                  <a:pt x="1631009" y="653227"/>
                  <a:pt x="1632557" y="649616"/>
                  <a:pt x="1628429" y="641876"/>
                </a:cubicBezTo>
                <a:cubicBezTo>
                  <a:pt x="1617077" y="620721"/>
                  <a:pt x="1605210" y="599566"/>
                  <a:pt x="1592310" y="579443"/>
                </a:cubicBezTo>
                <a:cubicBezTo>
                  <a:pt x="1587667" y="572219"/>
                  <a:pt x="1584055" y="572219"/>
                  <a:pt x="1578379" y="576863"/>
                </a:cubicBezTo>
                <a:cubicBezTo>
                  <a:pt x="1564963" y="587698"/>
                  <a:pt x="1548968" y="594406"/>
                  <a:pt x="1532457" y="599050"/>
                </a:cubicBezTo>
                <a:cubicBezTo>
                  <a:pt x="1499950" y="607821"/>
                  <a:pt x="1510270" y="610917"/>
                  <a:pt x="1490147" y="585118"/>
                </a:cubicBezTo>
                <a:cubicBezTo>
                  <a:pt x="1486019" y="579443"/>
                  <a:pt x="1481891" y="574283"/>
                  <a:pt x="1477247" y="569123"/>
                </a:cubicBezTo>
                <a:cubicBezTo>
                  <a:pt x="1472088" y="563447"/>
                  <a:pt x="1472088" y="558288"/>
                  <a:pt x="1476731" y="552096"/>
                </a:cubicBezTo>
                <a:cubicBezTo>
                  <a:pt x="1489115" y="533521"/>
                  <a:pt x="1498918" y="513397"/>
                  <a:pt x="1518525" y="499982"/>
                </a:cubicBezTo>
                <a:cubicBezTo>
                  <a:pt x="1525233" y="495338"/>
                  <a:pt x="1525233" y="490178"/>
                  <a:pt x="1519557" y="483987"/>
                </a:cubicBezTo>
                <a:cubicBezTo>
                  <a:pt x="1503562" y="466960"/>
                  <a:pt x="1487051" y="450448"/>
                  <a:pt x="1470540" y="434453"/>
                </a:cubicBezTo>
                <a:cubicBezTo>
                  <a:pt x="1463316" y="427745"/>
                  <a:pt x="1458156" y="428261"/>
                  <a:pt x="1452480" y="436001"/>
                </a:cubicBezTo>
                <a:cubicBezTo>
                  <a:pt x="1443709" y="448384"/>
                  <a:pt x="1431841" y="457672"/>
                  <a:pt x="1418942" y="465412"/>
                </a:cubicBezTo>
                <a:cubicBezTo>
                  <a:pt x="1393143" y="481407"/>
                  <a:pt x="1393143" y="481407"/>
                  <a:pt x="1369408" y="463348"/>
                </a:cubicBezTo>
                <a:cubicBezTo>
                  <a:pt x="1364764" y="459736"/>
                  <a:pt x="1360121" y="455608"/>
                  <a:pt x="1354961" y="452512"/>
                </a:cubicBezTo>
                <a:cubicBezTo>
                  <a:pt x="1348253" y="448384"/>
                  <a:pt x="1347221" y="443225"/>
                  <a:pt x="1349801" y="436001"/>
                </a:cubicBezTo>
                <a:cubicBezTo>
                  <a:pt x="1357025" y="414330"/>
                  <a:pt x="1361668" y="391627"/>
                  <a:pt x="1377148" y="374084"/>
                </a:cubicBezTo>
                <a:cubicBezTo>
                  <a:pt x="1382307" y="368408"/>
                  <a:pt x="1381276" y="364280"/>
                  <a:pt x="1374052" y="360152"/>
                </a:cubicBezTo>
                <a:cubicBezTo>
                  <a:pt x="1353929" y="347769"/>
                  <a:pt x="1333806" y="335385"/>
                  <a:pt x="1312651" y="324550"/>
                </a:cubicBezTo>
                <a:cubicBezTo>
                  <a:pt x="1304911" y="320422"/>
                  <a:pt x="1299751" y="320422"/>
                  <a:pt x="1296655" y="329193"/>
                </a:cubicBezTo>
                <a:cubicBezTo>
                  <a:pt x="1288916" y="350865"/>
                  <a:pt x="1271888" y="365828"/>
                  <a:pt x="1256925" y="382855"/>
                </a:cubicBezTo>
                <a:cubicBezTo>
                  <a:pt x="1251249" y="389047"/>
                  <a:pt x="1246090" y="389563"/>
                  <a:pt x="1238866" y="386467"/>
                </a:cubicBezTo>
                <a:cubicBezTo>
                  <a:pt x="1228546" y="381307"/>
                  <a:pt x="1217711" y="377179"/>
                  <a:pt x="1206875" y="373052"/>
                </a:cubicBezTo>
                <a:cubicBezTo>
                  <a:pt x="1199136" y="370472"/>
                  <a:pt x="1196556" y="365312"/>
                  <a:pt x="1196556" y="357572"/>
                </a:cubicBezTo>
                <a:cubicBezTo>
                  <a:pt x="1197072" y="335385"/>
                  <a:pt x="1196556" y="313714"/>
                  <a:pt x="1206359" y="293075"/>
                </a:cubicBezTo>
                <a:cubicBezTo>
                  <a:pt x="1209971" y="285335"/>
                  <a:pt x="1208939" y="280692"/>
                  <a:pt x="1199652" y="278112"/>
                </a:cubicBezTo>
                <a:cubicBezTo>
                  <a:pt x="1176949" y="271404"/>
                  <a:pt x="1154246" y="265212"/>
                  <a:pt x="1131027" y="259537"/>
                </a:cubicBezTo>
                <a:cubicBezTo>
                  <a:pt x="1122255" y="257473"/>
                  <a:pt x="1119159" y="260569"/>
                  <a:pt x="1118127" y="268308"/>
                </a:cubicBezTo>
                <a:cubicBezTo>
                  <a:pt x="1116063" y="291527"/>
                  <a:pt x="1103164" y="311134"/>
                  <a:pt x="1093360" y="331258"/>
                </a:cubicBezTo>
                <a:cubicBezTo>
                  <a:pt x="1090780" y="336933"/>
                  <a:pt x="1086653" y="339513"/>
                  <a:pt x="1079945" y="338481"/>
                </a:cubicBezTo>
                <a:cubicBezTo>
                  <a:pt x="1067561" y="336417"/>
                  <a:pt x="1055178" y="334869"/>
                  <a:pt x="1042794" y="333837"/>
                </a:cubicBezTo>
                <a:cubicBezTo>
                  <a:pt x="1034539" y="332805"/>
                  <a:pt x="1029895" y="329193"/>
                  <a:pt x="1028347" y="320422"/>
                </a:cubicBezTo>
                <a:cubicBezTo>
                  <a:pt x="1024735" y="299783"/>
                  <a:pt x="1016996" y="279660"/>
                  <a:pt x="1021123" y="257989"/>
                </a:cubicBezTo>
                <a:cubicBezTo>
                  <a:pt x="1022671" y="248701"/>
                  <a:pt x="1019059" y="244057"/>
                  <a:pt x="1008740" y="243541"/>
                </a:cubicBezTo>
                <a:cubicBezTo>
                  <a:pt x="986553" y="242509"/>
                  <a:pt x="964366" y="242509"/>
                  <a:pt x="941663" y="243541"/>
                </a:cubicBezTo>
                <a:cubicBezTo>
                  <a:pt x="931859" y="244057"/>
                  <a:pt x="928247" y="248185"/>
                  <a:pt x="929795" y="256957"/>
                </a:cubicBezTo>
                <a:cubicBezTo>
                  <a:pt x="933923" y="279144"/>
                  <a:pt x="926184" y="299267"/>
                  <a:pt x="922572" y="320422"/>
                </a:cubicBezTo>
                <a:cubicBezTo>
                  <a:pt x="921024" y="328678"/>
                  <a:pt x="916896" y="332290"/>
                  <a:pt x="909156" y="333321"/>
                </a:cubicBezTo>
                <a:cubicBezTo>
                  <a:pt x="896773" y="334869"/>
                  <a:pt x="884389" y="335901"/>
                  <a:pt x="872006" y="337965"/>
                </a:cubicBezTo>
                <a:cubicBezTo>
                  <a:pt x="864782" y="339513"/>
                  <a:pt x="860654" y="336933"/>
                  <a:pt x="857559" y="330226"/>
                </a:cubicBezTo>
                <a:cubicBezTo>
                  <a:pt x="847755" y="310102"/>
                  <a:pt x="835371" y="291527"/>
                  <a:pt x="833308" y="268308"/>
                </a:cubicBezTo>
                <a:cubicBezTo>
                  <a:pt x="832276" y="259537"/>
                  <a:pt x="828664" y="256957"/>
                  <a:pt x="819892" y="259021"/>
                </a:cubicBezTo>
                <a:cubicBezTo>
                  <a:pt x="797705" y="264180"/>
                  <a:pt x="775518" y="269856"/>
                  <a:pt x="753847" y="276564"/>
                </a:cubicBezTo>
                <a:cubicBezTo>
                  <a:pt x="744044" y="279660"/>
                  <a:pt x="740948" y="283272"/>
                  <a:pt x="745591" y="293075"/>
                </a:cubicBezTo>
                <a:cubicBezTo>
                  <a:pt x="751783" y="308039"/>
                  <a:pt x="754879" y="323518"/>
                  <a:pt x="754879" y="339513"/>
                </a:cubicBezTo>
                <a:cubicBezTo>
                  <a:pt x="754879" y="367892"/>
                  <a:pt x="755395" y="367892"/>
                  <a:pt x="728564" y="378728"/>
                </a:cubicBezTo>
                <a:cubicBezTo>
                  <a:pt x="722888" y="380791"/>
                  <a:pt x="717213" y="383371"/>
                  <a:pt x="712053" y="385951"/>
                </a:cubicBezTo>
                <a:cubicBezTo>
                  <a:pt x="705345" y="389563"/>
                  <a:pt x="700185" y="388531"/>
                  <a:pt x="695026" y="382855"/>
                </a:cubicBezTo>
                <a:cubicBezTo>
                  <a:pt x="679546" y="365828"/>
                  <a:pt x="662519" y="350349"/>
                  <a:pt x="654779" y="328161"/>
                </a:cubicBezTo>
                <a:cubicBezTo>
                  <a:pt x="652200" y="320938"/>
                  <a:pt x="648588" y="319390"/>
                  <a:pt x="641364" y="323002"/>
                </a:cubicBezTo>
                <a:cubicBezTo>
                  <a:pt x="619693" y="334353"/>
                  <a:pt x="598538" y="346737"/>
                  <a:pt x="577899" y="359636"/>
                </a:cubicBezTo>
                <a:cubicBezTo>
                  <a:pt x="571707" y="363248"/>
                  <a:pt x="570159" y="366860"/>
                  <a:pt x="574803" y="372536"/>
                </a:cubicBezTo>
                <a:cubicBezTo>
                  <a:pt x="590798" y="390595"/>
                  <a:pt x="595958" y="413298"/>
                  <a:pt x="602666" y="435485"/>
                </a:cubicBezTo>
                <a:cubicBezTo>
                  <a:pt x="604730" y="442193"/>
                  <a:pt x="604214" y="446836"/>
                  <a:pt x="598022" y="450964"/>
                </a:cubicBezTo>
                <a:cubicBezTo>
                  <a:pt x="587702" y="458188"/>
                  <a:pt x="577383" y="466444"/>
                  <a:pt x="567579" y="474699"/>
                </a:cubicBezTo>
                <a:cubicBezTo>
                  <a:pt x="561388" y="479859"/>
                  <a:pt x="556744" y="478827"/>
                  <a:pt x="550552" y="474699"/>
                </a:cubicBezTo>
                <a:cubicBezTo>
                  <a:pt x="531977" y="462316"/>
                  <a:pt x="511854" y="451996"/>
                  <a:pt x="498438" y="432905"/>
                </a:cubicBezTo>
                <a:cubicBezTo>
                  <a:pt x="494310" y="426713"/>
                  <a:pt x="489151" y="426197"/>
                  <a:pt x="483475" y="431357"/>
                </a:cubicBezTo>
                <a:cubicBezTo>
                  <a:pt x="465932" y="447352"/>
                  <a:pt x="448904" y="464895"/>
                  <a:pt x="432393" y="482439"/>
                </a:cubicBezTo>
                <a:cubicBezTo>
                  <a:pt x="427233" y="488114"/>
                  <a:pt x="426717" y="493274"/>
                  <a:pt x="433425" y="497402"/>
                </a:cubicBezTo>
                <a:cubicBezTo>
                  <a:pt x="453032" y="510818"/>
                  <a:pt x="462836" y="531457"/>
                  <a:pt x="475735" y="550032"/>
                </a:cubicBezTo>
                <a:cubicBezTo>
                  <a:pt x="479863" y="555708"/>
                  <a:pt x="479863" y="560867"/>
                  <a:pt x="475219" y="566027"/>
                </a:cubicBezTo>
                <a:cubicBezTo>
                  <a:pt x="466964" y="576347"/>
                  <a:pt x="458708" y="587182"/>
                  <a:pt x="450968" y="597502"/>
                </a:cubicBezTo>
                <a:cubicBezTo>
                  <a:pt x="447357" y="602146"/>
                  <a:pt x="443745" y="603694"/>
                  <a:pt x="437553" y="601629"/>
                </a:cubicBezTo>
                <a:cubicBezTo>
                  <a:pt x="414850" y="594406"/>
                  <a:pt x="391631" y="589246"/>
                  <a:pt x="373056" y="573251"/>
                </a:cubicBezTo>
                <a:cubicBezTo>
                  <a:pt x="367896" y="568607"/>
                  <a:pt x="363768" y="568607"/>
                  <a:pt x="360156" y="575315"/>
                </a:cubicBezTo>
                <a:cubicBezTo>
                  <a:pt x="347257" y="596470"/>
                  <a:pt x="334358" y="617109"/>
                  <a:pt x="323522" y="638780"/>
                </a:cubicBezTo>
                <a:cubicBezTo>
                  <a:pt x="319910" y="646004"/>
                  <a:pt x="320942" y="650131"/>
                  <a:pt x="328166" y="652711"/>
                </a:cubicBezTo>
                <a:cubicBezTo>
                  <a:pt x="346225" y="659419"/>
                  <a:pt x="360672" y="672318"/>
                  <a:pt x="374088" y="685218"/>
                </a:cubicBezTo>
                <a:cubicBezTo>
                  <a:pt x="392147" y="702245"/>
                  <a:pt x="391115" y="698117"/>
                  <a:pt x="380795" y="720820"/>
                </a:cubicBezTo>
                <a:cubicBezTo>
                  <a:pt x="377700" y="728044"/>
                  <a:pt x="374604" y="735268"/>
                  <a:pt x="372024" y="742492"/>
                </a:cubicBezTo>
                <a:cubicBezTo>
                  <a:pt x="369444" y="750747"/>
                  <a:pt x="364284" y="753327"/>
                  <a:pt x="355513" y="753327"/>
                </a:cubicBezTo>
                <a:cubicBezTo>
                  <a:pt x="333326" y="752811"/>
                  <a:pt x="311655" y="753327"/>
                  <a:pt x="291015" y="743523"/>
                </a:cubicBezTo>
                <a:cubicBezTo>
                  <a:pt x="282760" y="739396"/>
                  <a:pt x="279148" y="742492"/>
                  <a:pt x="276568" y="751263"/>
                </a:cubicBezTo>
                <a:cubicBezTo>
                  <a:pt x="269860" y="773450"/>
                  <a:pt x="264185" y="796153"/>
                  <a:pt x="258509" y="818340"/>
                </a:cubicBezTo>
                <a:cubicBezTo>
                  <a:pt x="256445" y="827628"/>
                  <a:pt x="259025" y="831239"/>
                  <a:pt x="267796" y="831756"/>
                </a:cubicBezTo>
                <a:cubicBezTo>
                  <a:pt x="291015" y="833819"/>
                  <a:pt x="310623" y="846719"/>
                  <a:pt x="330746" y="857038"/>
                </a:cubicBezTo>
                <a:cubicBezTo>
                  <a:pt x="335905" y="859618"/>
                  <a:pt x="338485" y="863230"/>
                  <a:pt x="337453" y="869422"/>
                </a:cubicBezTo>
                <a:cubicBezTo>
                  <a:pt x="335389" y="881805"/>
                  <a:pt x="333842" y="894189"/>
                  <a:pt x="332810" y="906572"/>
                </a:cubicBezTo>
                <a:cubicBezTo>
                  <a:pt x="331778" y="915344"/>
                  <a:pt x="328166" y="919988"/>
                  <a:pt x="318878" y="922052"/>
                </a:cubicBezTo>
                <a:cubicBezTo>
                  <a:pt x="298239" y="925664"/>
                  <a:pt x="278116" y="932887"/>
                  <a:pt x="256445" y="929275"/>
                </a:cubicBezTo>
                <a:cubicBezTo>
                  <a:pt x="246125" y="927211"/>
                  <a:pt x="243029" y="932371"/>
                  <a:pt x="242514" y="942175"/>
                </a:cubicBezTo>
                <a:cubicBezTo>
                  <a:pt x="241482" y="963846"/>
                  <a:pt x="241482" y="985001"/>
                  <a:pt x="242514" y="1006672"/>
                </a:cubicBezTo>
                <a:cubicBezTo>
                  <a:pt x="243029" y="1018023"/>
                  <a:pt x="247157" y="1022667"/>
                  <a:pt x="257993" y="1020603"/>
                </a:cubicBezTo>
                <a:cubicBezTo>
                  <a:pt x="280180" y="1016475"/>
                  <a:pt x="300303" y="1024731"/>
                  <a:pt x="321458" y="1028343"/>
                </a:cubicBezTo>
                <a:cubicBezTo>
                  <a:pt x="327650" y="1029375"/>
                  <a:pt x="331262" y="1032987"/>
                  <a:pt x="331778" y="1039694"/>
                </a:cubicBezTo>
                <a:cubicBezTo>
                  <a:pt x="333326" y="1052594"/>
                  <a:pt x="334358" y="1065493"/>
                  <a:pt x="336937" y="1077877"/>
                </a:cubicBezTo>
                <a:cubicBezTo>
                  <a:pt x="338485" y="1085617"/>
                  <a:pt x="335905" y="1089744"/>
                  <a:pt x="329198" y="1093356"/>
                </a:cubicBezTo>
                <a:cubicBezTo>
                  <a:pt x="309075" y="1103676"/>
                  <a:pt x="289467" y="1115543"/>
                  <a:pt x="265733" y="1117607"/>
                </a:cubicBezTo>
                <a:cubicBezTo>
                  <a:pt x="257993" y="1118123"/>
                  <a:pt x="255929" y="1122251"/>
                  <a:pt x="257993" y="1129990"/>
                </a:cubicBezTo>
                <a:cubicBezTo>
                  <a:pt x="263669" y="1153209"/>
                  <a:pt x="269344" y="1175913"/>
                  <a:pt x="276568" y="1198615"/>
                </a:cubicBezTo>
                <a:cubicBezTo>
                  <a:pt x="279148" y="1207903"/>
                  <a:pt x="283276" y="1209451"/>
                  <a:pt x="291531" y="1205839"/>
                </a:cubicBezTo>
                <a:cubicBezTo>
                  <a:pt x="308559" y="1198100"/>
                  <a:pt x="327134" y="1196035"/>
                  <a:pt x="345709" y="1196035"/>
                </a:cubicBezTo>
                <a:cubicBezTo>
                  <a:pt x="371508" y="1196035"/>
                  <a:pt x="366348" y="1193456"/>
                  <a:pt x="375636" y="1216675"/>
                </a:cubicBezTo>
                <a:cubicBezTo>
                  <a:pt x="378216" y="1223382"/>
                  <a:pt x="380795" y="1230606"/>
                  <a:pt x="384407" y="1236798"/>
                </a:cubicBezTo>
                <a:cubicBezTo>
                  <a:pt x="389051" y="1245569"/>
                  <a:pt x="386987" y="1251761"/>
                  <a:pt x="379764" y="1257953"/>
                </a:cubicBezTo>
                <a:cubicBezTo>
                  <a:pt x="363252" y="1272400"/>
                  <a:pt x="348289" y="1288396"/>
                  <a:pt x="327134" y="1296651"/>
                </a:cubicBezTo>
                <a:cubicBezTo>
                  <a:pt x="319394" y="1299231"/>
                  <a:pt x="319394" y="1303875"/>
                  <a:pt x="322490" y="1310583"/>
                </a:cubicBezTo>
                <a:cubicBezTo>
                  <a:pt x="333842" y="1332254"/>
                  <a:pt x="346225" y="1353409"/>
                  <a:pt x="359124" y="1374048"/>
                </a:cubicBezTo>
                <a:cubicBezTo>
                  <a:pt x="362736" y="1379724"/>
                  <a:pt x="365832" y="1380755"/>
                  <a:pt x="370992" y="1376628"/>
                </a:cubicBezTo>
                <a:cubicBezTo>
                  <a:pt x="389051" y="1361148"/>
                  <a:pt x="412270" y="1355988"/>
                  <a:pt x="433941" y="1348765"/>
                </a:cubicBezTo>
                <a:cubicBezTo>
                  <a:pt x="441165" y="1346185"/>
                  <a:pt x="445809" y="1347217"/>
                  <a:pt x="450452" y="1353925"/>
                </a:cubicBezTo>
                <a:cubicBezTo>
                  <a:pt x="457676" y="1364760"/>
                  <a:pt x="465932" y="1374564"/>
                  <a:pt x="474187" y="1384367"/>
                </a:cubicBezTo>
                <a:cubicBezTo>
                  <a:pt x="478315" y="1389527"/>
                  <a:pt x="478831" y="1393655"/>
                  <a:pt x="475219" y="1399331"/>
                </a:cubicBezTo>
                <a:cubicBezTo>
                  <a:pt x="462320" y="1417906"/>
                  <a:pt x="452516" y="1439061"/>
                  <a:pt x="432909" y="1452476"/>
                </a:cubicBezTo>
                <a:cubicBezTo>
                  <a:pt x="426201" y="1457120"/>
                  <a:pt x="425685" y="1461764"/>
                  <a:pt x="431877" y="1468471"/>
                </a:cubicBezTo>
                <a:cubicBezTo>
                  <a:pt x="447873" y="1486015"/>
                  <a:pt x="464384" y="1502526"/>
                  <a:pt x="481927" y="1518521"/>
                </a:cubicBezTo>
                <a:cubicBezTo>
                  <a:pt x="488119" y="1524197"/>
                  <a:pt x="493279" y="1524197"/>
                  <a:pt x="497922" y="1517489"/>
                </a:cubicBezTo>
                <a:cubicBezTo>
                  <a:pt x="510822" y="1498398"/>
                  <a:pt x="531461" y="1488595"/>
                  <a:pt x="550036" y="1475695"/>
                </a:cubicBezTo>
                <a:cubicBezTo>
                  <a:pt x="556228" y="1471568"/>
                  <a:pt x="561388" y="1471568"/>
                  <a:pt x="567063" y="1476211"/>
                </a:cubicBezTo>
                <a:cubicBezTo>
                  <a:pt x="576867" y="1483951"/>
                  <a:pt x="586670" y="1491690"/>
                  <a:pt x="596474" y="1498914"/>
                </a:cubicBezTo>
                <a:cubicBezTo>
                  <a:pt x="602666" y="1503558"/>
                  <a:pt x="604214" y="1508202"/>
                  <a:pt x="601634" y="1515426"/>
                </a:cubicBezTo>
                <a:cubicBezTo>
                  <a:pt x="594926" y="1537097"/>
                  <a:pt x="589250" y="1559284"/>
                  <a:pt x="574287" y="1577343"/>
                </a:cubicBezTo>
                <a:cubicBezTo>
                  <a:pt x="569127" y="1583018"/>
                  <a:pt x="569643" y="1587146"/>
                  <a:pt x="576867" y="1591274"/>
                </a:cubicBezTo>
                <a:cubicBezTo>
                  <a:pt x="597506" y="1603658"/>
                  <a:pt x="618145" y="1616041"/>
                  <a:pt x="639300" y="1627393"/>
                </a:cubicBezTo>
                <a:cubicBezTo>
                  <a:pt x="647040" y="1631520"/>
                  <a:pt x="651168" y="1629973"/>
                  <a:pt x="653747" y="1622233"/>
                </a:cubicBezTo>
                <a:cubicBezTo>
                  <a:pt x="662003" y="1600562"/>
                  <a:pt x="678514" y="1585598"/>
                  <a:pt x="693478" y="1568571"/>
                </a:cubicBezTo>
                <a:cubicBezTo>
                  <a:pt x="699153" y="1562379"/>
                  <a:pt x="704313" y="1561864"/>
                  <a:pt x="711537" y="1564959"/>
                </a:cubicBezTo>
                <a:cubicBezTo>
                  <a:pt x="721856" y="1570119"/>
                  <a:pt x="732692" y="1574247"/>
                  <a:pt x="743528" y="1578375"/>
                </a:cubicBezTo>
                <a:cubicBezTo>
                  <a:pt x="751267" y="1580955"/>
                  <a:pt x="753847" y="1585598"/>
                  <a:pt x="753847" y="1593854"/>
                </a:cubicBezTo>
                <a:cubicBezTo>
                  <a:pt x="753331" y="1616041"/>
                  <a:pt x="753847" y="1637712"/>
                  <a:pt x="744044" y="1658351"/>
                </a:cubicBezTo>
                <a:cubicBezTo>
                  <a:pt x="739916" y="1667123"/>
                  <a:pt x="743012" y="1671251"/>
                  <a:pt x="752299" y="1673831"/>
                </a:cubicBezTo>
                <a:cubicBezTo>
                  <a:pt x="773970" y="1680538"/>
                  <a:pt x="796157" y="1686214"/>
                  <a:pt x="818344" y="1691374"/>
                </a:cubicBezTo>
                <a:cubicBezTo>
                  <a:pt x="827116" y="1693438"/>
                  <a:pt x="831760" y="1692406"/>
                  <a:pt x="832276" y="1682602"/>
                </a:cubicBezTo>
                <a:cubicBezTo>
                  <a:pt x="834340" y="1659383"/>
                  <a:pt x="846723" y="1639776"/>
                  <a:pt x="857043" y="1619653"/>
                </a:cubicBezTo>
                <a:cubicBezTo>
                  <a:pt x="859622" y="1614493"/>
                  <a:pt x="862718" y="1611397"/>
                  <a:pt x="868910" y="1612429"/>
                </a:cubicBezTo>
                <a:cubicBezTo>
                  <a:pt x="881809" y="1614493"/>
                  <a:pt x="895225" y="1616041"/>
                  <a:pt x="908640" y="1617589"/>
                </a:cubicBezTo>
                <a:cubicBezTo>
                  <a:pt x="916896" y="1618621"/>
                  <a:pt x="920508" y="1622749"/>
                  <a:pt x="922056" y="1630488"/>
                </a:cubicBezTo>
                <a:cubicBezTo>
                  <a:pt x="925668" y="1651128"/>
                  <a:pt x="933407" y="1671251"/>
                  <a:pt x="929279" y="1692922"/>
                </a:cubicBezTo>
                <a:cubicBezTo>
                  <a:pt x="927215" y="1703757"/>
                  <a:pt x="932375" y="1706853"/>
                  <a:pt x="942695" y="1707369"/>
                </a:cubicBezTo>
                <a:cubicBezTo>
                  <a:pt x="964366" y="1708401"/>
                  <a:pt x="985521" y="1708401"/>
                  <a:pt x="1007192" y="1707369"/>
                </a:cubicBezTo>
                <a:cubicBezTo>
                  <a:pt x="1018028" y="1706853"/>
                  <a:pt x="1022155" y="1702725"/>
                  <a:pt x="1020607" y="1692406"/>
                </a:cubicBezTo>
                <a:cubicBezTo>
                  <a:pt x="1016480" y="1670219"/>
                  <a:pt x="1024219" y="1650096"/>
                  <a:pt x="1028347" y="1628941"/>
                </a:cubicBezTo>
                <a:cubicBezTo>
                  <a:pt x="1029379" y="1621717"/>
                  <a:pt x="1033507" y="1618621"/>
                  <a:pt x="1040215" y="1617589"/>
                </a:cubicBezTo>
                <a:cubicBezTo>
                  <a:pt x="1053114" y="1616041"/>
                  <a:pt x="1066013" y="1615009"/>
                  <a:pt x="1078397" y="1612429"/>
                </a:cubicBezTo>
                <a:cubicBezTo>
                  <a:pt x="1085621" y="1611397"/>
                  <a:pt x="1089748" y="1613461"/>
                  <a:pt x="1092844" y="1619653"/>
                </a:cubicBezTo>
                <a:cubicBezTo>
                  <a:pt x="1102648" y="1639776"/>
                  <a:pt x="1115031" y="1658351"/>
                  <a:pt x="1117095" y="1681570"/>
                </a:cubicBezTo>
                <a:cubicBezTo>
                  <a:pt x="1118127" y="1690342"/>
                  <a:pt x="1121739" y="1692922"/>
                  <a:pt x="1130511" y="1690858"/>
                </a:cubicBezTo>
                <a:cubicBezTo>
                  <a:pt x="1152698" y="1685698"/>
                  <a:pt x="1174885" y="1680022"/>
                  <a:pt x="1196556" y="1673315"/>
                </a:cubicBezTo>
                <a:cubicBezTo>
                  <a:pt x="1206359" y="1670219"/>
                  <a:pt x="1209455" y="1666607"/>
                  <a:pt x="1204811" y="1656803"/>
                </a:cubicBezTo>
                <a:cubicBezTo>
                  <a:pt x="1200168" y="1643904"/>
                  <a:pt x="1196556" y="1627393"/>
                  <a:pt x="1198104" y="1613977"/>
                </a:cubicBezTo>
                <a:close/>
              </a:path>
            </a:pathLst>
          </a:custGeom>
          <a:solidFill>
            <a:schemeClr val="bg1"/>
          </a:solidFill>
          <a:ln w="515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54C48116-DF0F-4187-A190-7F66C44BF701}"/>
              </a:ext>
            </a:extLst>
          </p:cNvPr>
          <p:cNvSpPr/>
          <p:nvPr userDrawn="1"/>
        </p:nvSpPr>
        <p:spPr>
          <a:xfrm rot="10800000" flipH="1">
            <a:off x="936003" y="1609750"/>
            <a:ext cx="242109" cy="240845"/>
          </a:xfrm>
          <a:custGeom>
            <a:avLst/>
            <a:gdLst>
              <a:gd name="connsiteX0" fmla="*/ 185362 w 237706"/>
              <a:gd name="connsiteY0" fmla="*/ 130458 h 236466"/>
              <a:gd name="connsiteX1" fmla="*/ 237706 w 237706"/>
              <a:gd name="connsiteY1" fmla="*/ 130458 h 236466"/>
              <a:gd name="connsiteX2" fmla="*/ 234128 w 237706"/>
              <a:gd name="connsiteY2" fmla="*/ 154126 h 236466"/>
              <a:gd name="connsiteX3" fmla="*/ 165835 w 237706"/>
              <a:gd name="connsiteY3" fmla="*/ 229449 h 236466"/>
              <a:gd name="connsiteX4" fmla="*/ 131078 w 237706"/>
              <a:gd name="connsiteY4" fmla="*/ 236466 h 236466"/>
              <a:gd name="connsiteX5" fmla="*/ 131078 w 237706"/>
              <a:gd name="connsiteY5" fmla="*/ 186008 h 236466"/>
              <a:gd name="connsiteX6" fmla="*/ 146195 w 237706"/>
              <a:gd name="connsiteY6" fmla="*/ 182956 h 236466"/>
              <a:gd name="connsiteX7" fmla="*/ 177100 w 237706"/>
              <a:gd name="connsiteY7" fmla="*/ 157507 h 236466"/>
              <a:gd name="connsiteX8" fmla="*/ 0 w 237706"/>
              <a:gd name="connsiteY8" fmla="*/ 130458 h 236466"/>
              <a:gd name="connsiteX9" fmla="*/ 52344 w 237706"/>
              <a:gd name="connsiteY9" fmla="*/ 130458 h 236466"/>
              <a:gd name="connsiteX10" fmla="*/ 60606 w 237706"/>
              <a:gd name="connsiteY10" fmla="*/ 157507 h 236466"/>
              <a:gd name="connsiteX11" fmla="*/ 91511 w 237706"/>
              <a:gd name="connsiteY11" fmla="*/ 182956 h 236466"/>
              <a:gd name="connsiteX12" fmla="*/ 106628 w 237706"/>
              <a:gd name="connsiteY12" fmla="*/ 186008 h 236466"/>
              <a:gd name="connsiteX13" fmla="*/ 106628 w 237706"/>
              <a:gd name="connsiteY13" fmla="*/ 236466 h 236466"/>
              <a:gd name="connsiteX14" fmla="*/ 71871 w 237706"/>
              <a:gd name="connsiteY14" fmla="*/ 229449 h 236466"/>
              <a:gd name="connsiteX15" fmla="*/ 3579 w 237706"/>
              <a:gd name="connsiteY15" fmla="*/ 154126 h 236466"/>
              <a:gd name="connsiteX16" fmla="*/ 131078 w 237706"/>
              <a:gd name="connsiteY16" fmla="*/ 0 h 236466"/>
              <a:gd name="connsiteX17" fmla="*/ 165835 w 237706"/>
              <a:gd name="connsiteY17" fmla="*/ 7017 h 236466"/>
              <a:gd name="connsiteX18" fmla="*/ 234128 w 237706"/>
              <a:gd name="connsiteY18" fmla="*/ 82340 h 236466"/>
              <a:gd name="connsiteX19" fmla="*/ 237706 w 237706"/>
              <a:gd name="connsiteY19" fmla="*/ 106008 h 236466"/>
              <a:gd name="connsiteX20" fmla="*/ 185362 w 237706"/>
              <a:gd name="connsiteY20" fmla="*/ 106008 h 236466"/>
              <a:gd name="connsiteX21" fmla="*/ 177100 w 237706"/>
              <a:gd name="connsiteY21" fmla="*/ 78960 h 236466"/>
              <a:gd name="connsiteX22" fmla="*/ 146195 w 237706"/>
              <a:gd name="connsiteY22" fmla="*/ 53510 h 236466"/>
              <a:gd name="connsiteX23" fmla="*/ 131078 w 237706"/>
              <a:gd name="connsiteY23" fmla="*/ 50458 h 236466"/>
              <a:gd name="connsiteX24" fmla="*/ 106628 w 237706"/>
              <a:gd name="connsiteY24" fmla="*/ 0 h 236466"/>
              <a:gd name="connsiteX25" fmla="*/ 106628 w 237706"/>
              <a:gd name="connsiteY25" fmla="*/ 50458 h 236466"/>
              <a:gd name="connsiteX26" fmla="*/ 91511 w 237706"/>
              <a:gd name="connsiteY26" fmla="*/ 53510 h 236466"/>
              <a:gd name="connsiteX27" fmla="*/ 60606 w 237706"/>
              <a:gd name="connsiteY27" fmla="*/ 78960 h 236466"/>
              <a:gd name="connsiteX28" fmla="*/ 52344 w 237706"/>
              <a:gd name="connsiteY28" fmla="*/ 106008 h 236466"/>
              <a:gd name="connsiteX29" fmla="*/ 0 w 237706"/>
              <a:gd name="connsiteY29" fmla="*/ 106008 h 236466"/>
              <a:gd name="connsiteX30" fmla="*/ 3579 w 237706"/>
              <a:gd name="connsiteY30" fmla="*/ 82340 h 236466"/>
              <a:gd name="connsiteX31" fmla="*/ 71871 w 237706"/>
              <a:gd name="connsiteY31" fmla="*/ 7017 h 23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7706" h="236466">
                <a:moveTo>
                  <a:pt x="185362" y="130458"/>
                </a:moveTo>
                <a:lnTo>
                  <a:pt x="237706" y="130458"/>
                </a:lnTo>
                <a:lnTo>
                  <a:pt x="234128" y="154126"/>
                </a:lnTo>
                <a:cubicBezTo>
                  <a:pt x="223548" y="188141"/>
                  <a:pt x="198326" y="215706"/>
                  <a:pt x="165835" y="229449"/>
                </a:cubicBezTo>
                <a:lnTo>
                  <a:pt x="131078" y="236466"/>
                </a:lnTo>
                <a:lnTo>
                  <a:pt x="131078" y="186008"/>
                </a:lnTo>
                <a:lnTo>
                  <a:pt x="146195" y="182956"/>
                </a:lnTo>
                <a:cubicBezTo>
                  <a:pt x="158800" y="177624"/>
                  <a:pt x="169526" y="168717"/>
                  <a:pt x="177100" y="157507"/>
                </a:cubicBezTo>
                <a:close/>
                <a:moveTo>
                  <a:pt x="0" y="130458"/>
                </a:moveTo>
                <a:lnTo>
                  <a:pt x="52344" y="130458"/>
                </a:lnTo>
                <a:lnTo>
                  <a:pt x="60606" y="157507"/>
                </a:lnTo>
                <a:cubicBezTo>
                  <a:pt x="68180" y="168717"/>
                  <a:pt x="78906" y="177624"/>
                  <a:pt x="91511" y="182956"/>
                </a:cubicBezTo>
                <a:lnTo>
                  <a:pt x="106628" y="186008"/>
                </a:lnTo>
                <a:lnTo>
                  <a:pt x="106628" y="236466"/>
                </a:lnTo>
                <a:lnTo>
                  <a:pt x="71871" y="229449"/>
                </a:lnTo>
                <a:cubicBezTo>
                  <a:pt x="39380" y="215706"/>
                  <a:pt x="14159" y="188141"/>
                  <a:pt x="3579" y="154126"/>
                </a:cubicBezTo>
                <a:close/>
                <a:moveTo>
                  <a:pt x="131078" y="0"/>
                </a:moveTo>
                <a:lnTo>
                  <a:pt x="165835" y="7017"/>
                </a:lnTo>
                <a:cubicBezTo>
                  <a:pt x="198326" y="20760"/>
                  <a:pt x="223548" y="48325"/>
                  <a:pt x="234128" y="82340"/>
                </a:cubicBezTo>
                <a:lnTo>
                  <a:pt x="237706" y="106008"/>
                </a:lnTo>
                <a:lnTo>
                  <a:pt x="185362" y="106008"/>
                </a:lnTo>
                <a:lnTo>
                  <a:pt x="177100" y="78960"/>
                </a:lnTo>
                <a:cubicBezTo>
                  <a:pt x="169526" y="67749"/>
                  <a:pt x="158800" y="58842"/>
                  <a:pt x="146195" y="53510"/>
                </a:cubicBezTo>
                <a:lnTo>
                  <a:pt x="131078" y="50458"/>
                </a:lnTo>
                <a:close/>
                <a:moveTo>
                  <a:pt x="106628" y="0"/>
                </a:moveTo>
                <a:lnTo>
                  <a:pt x="106628" y="50458"/>
                </a:lnTo>
                <a:lnTo>
                  <a:pt x="91511" y="53510"/>
                </a:lnTo>
                <a:cubicBezTo>
                  <a:pt x="78906" y="58842"/>
                  <a:pt x="68180" y="67749"/>
                  <a:pt x="60606" y="78960"/>
                </a:cubicBezTo>
                <a:lnTo>
                  <a:pt x="52344" y="106008"/>
                </a:lnTo>
                <a:lnTo>
                  <a:pt x="0" y="106008"/>
                </a:lnTo>
                <a:lnTo>
                  <a:pt x="3579" y="82340"/>
                </a:lnTo>
                <a:cubicBezTo>
                  <a:pt x="14159" y="48325"/>
                  <a:pt x="39380" y="20760"/>
                  <a:pt x="71871" y="70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Oval 52">
            <a:extLst>
              <a:ext uri="{FF2B5EF4-FFF2-40B4-BE49-F238E27FC236}">
                <a16:creationId xmlns:a16="http://schemas.microsoft.com/office/drawing/2014/main" id="{1CB88625-BD84-4AC0-8A04-F9D426252DC6}"/>
              </a:ext>
            </a:extLst>
          </p:cNvPr>
          <p:cNvSpPr/>
          <p:nvPr userDrawn="1"/>
        </p:nvSpPr>
        <p:spPr>
          <a:xfrm rot="10800000" flipH="1">
            <a:off x="1016764" y="1689879"/>
            <a:ext cx="80588" cy="80588"/>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Top Corners Rounded 53">
            <a:extLst>
              <a:ext uri="{FF2B5EF4-FFF2-40B4-BE49-F238E27FC236}">
                <a16:creationId xmlns:a16="http://schemas.microsoft.com/office/drawing/2014/main" id="{FDB0D61A-55FF-42B8-B442-7B044B1376C5}"/>
              </a:ext>
            </a:extLst>
          </p:cNvPr>
          <p:cNvSpPr/>
          <p:nvPr userDrawn="1"/>
        </p:nvSpPr>
        <p:spPr>
          <a:xfrm rot="10800000" flipH="1">
            <a:off x="478272" y="255586"/>
            <a:ext cx="1246034" cy="71186"/>
          </a:xfrm>
          <a:prstGeom prst="round2SameRect">
            <a:avLst>
              <a:gd name="adj1" fmla="val 50000"/>
              <a:gd name="adj2"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Top Corners Rounded 54">
            <a:extLst>
              <a:ext uri="{FF2B5EF4-FFF2-40B4-BE49-F238E27FC236}">
                <a16:creationId xmlns:a16="http://schemas.microsoft.com/office/drawing/2014/main" id="{18A1D6DB-506D-44F9-B480-A76B310C3E71}"/>
              </a:ext>
            </a:extLst>
          </p:cNvPr>
          <p:cNvSpPr/>
          <p:nvPr userDrawn="1"/>
        </p:nvSpPr>
        <p:spPr>
          <a:xfrm rot="10800000" flipH="1">
            <a:off x="640963" y="322185"/>
            <a:ext cx="920653" cy="256032"/>
          </a:xfrm>
          <a:prstGeom prst="round2SameRect">
            <a:avLst>
              <a:gd name="adj1" fmla="val 50000"/>
              <a:gd name="adj2"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DC50F240-F8DE-4A86-B350-32B373D2B6BC}"/>
              </a:ext>
            </a:extLst>
          </p:cNvPr>
          <p:cNvSpPr txBox="1"/>
          <p:nvPr userDrawn="1"/>
        </p:nvSpPr>
        <p:spPr>
          <a:xfrm>
            <a:off x="292045" y="6035759"/>
            <a:ext cx="3434108" cy="500056"/>
          </a:xfrm>
          <a:custGeom>
            <a:avLst/>
            <a:gdLst>
              <a:gd name="connsiteX0" fmla="*/ 918715 w 3349328"/>
              <a:gd name="connsiteY0" fmla="*/ 111816 h 487710"/>
              <a:gd name="connsiteX1" fmla="*/ 918715 w 3349328"/>
              <a:gd name="connsiteY1" fmla="*/ 374535 h 487710"/>
              <a:gd name="connsiteX2" fmla="*/ 946303 w 3349328"/>
              <a:gd name="connsiteY2" fmla="*/ 374535 h 487710"/>
              <a:gd name="connsiteX3" fmla="*/ 1052905 w 3349328"/>
              <a:gd name="connsiteY3" fmla="*/ 327170 h 487710"/>
              <a:gd name="connsiteX4" fmla="*/ 1079813 w 3349328"/>
              <a:gd name="connsiteY4" fmla="*/ 243005 h 487710"/>
              <a:gd name="connsiteX5" fmla="*/ 1052905 w 3349328"/>
              <a:gd name="connsiteY5" fmla="*/ 159181 h 487710"/>
              <a:gd name="connsiteX6" fmla="*/ 946303 w 3349328"/>
              <a:gd name="connsiteY6" fmla="*/ 111816 h 487710"/>
              <a:gd name="connsiteX7" fmla="*/ 2629830 w 3349328"/>
              <a:gd name="connsiteY7" fmla="*/ 102981 h 487710"/>
              <a:gd name="connsiteX8" fmla="*/ 2629830 w 3349328"/>
              <a:gd name="connsiteY8" fmla="*/ 218535 h 487710"/>
              <a:gd name="connsiteX9" fmla="*/ 2652342 w 3349328"/>
              <a:gd name="connsiteY9" fmla="*/ 218535 h 487710"/>
              <a:gd name="connsiteX10" fmla="*/ 2707256 w 3349328"/>
              <a:gd name="connsiteY10" fmla="*/ 202610 h 487710"/>
              <a:gd name="connsiteX11" fmla="*/ 2725333 w 3349328"/>
              <a:gd name="connsiteY11" fmla="*/ 160588 h 487710"/>
              <a:gd name="connsiteX12" fmla="*/ 2707256 w 3349328"/>
              <a:gd name="connsiteY12" fmla="*/ 118906 h 487710"/>
              <a:gd name="connsiteX13" fmla="*/ 2652342 w 3349328"/>
              <a:gd name="connsiteY13" fmla="*/ 102981 h 487710"/>
              <a:gd name="connsiteX14" fmla="*/ 222349 w 3349328"/>
              <a:gd name="connsiteY14" fmla="*/ 23791 h 487710"/>
              <a:gd name="connsiteX15" fmla="*/ 343001 w 3349328"/>
              <a:gd name="connsiteY15" fmla="*/ 23791 h 487710"/>
              <a:gd name="connsiteX16" fmla="*/ 564934 w 3349328"/>
              <a:gd name="connsiteY16" fmla="*/ 307580 h 487710"/>
              <a:gd name="connsiteX17" fmla="*/ 564934 w 3349328"/>
              <a:gd name="connsiteY17" fmla="*/ 23791 h 487710"/>
              <a:gd name="connsiteX18" fmla="*/ 685587 w 3349328"/>
              <a:gd name="connsiteY18" fmla="*/ 23791 h 487710"/>
              <a:gd name="connsiteX19" fmla="*/ 685587 w 3349328"/>
              <a:gd name="connsiteY19" fmla="*/ 487710 h 487710"/>
              <a:gd name="connsiteX20" fmla="*/ 564934 w 3349328"/>
              <a:gd name="connsiteY20" fmla="*/ 487710 h 487710"/>
              <a:gd name="connsiteX21" fmla="*/ 343001 w 3349328"/>
              <a:gd name="connsiteY21" fmla="*/ 203580 h 487710"/>
              <a:gd name="connsiteX22" fmla="*/ 343001 w 3349328"/>
              <a:gd name="connsiteY22" fmla="*/ 487710 h 487710"/>
              <a:gd name="connsiteX23" fmla="*/ 222349 w 3349328"/>
              <a:gd name="connsiteY23" fmla="*/ 487710 h 487710"/>
              <a:gd name="connsiteX24" fmla="*/ 0 w 3349328"/>
              <a:gd name="connsiteY24" fmla="*/ 23791 h 487710"/>
              <a:gd name="connsiteX25" fmla="*/ 120653 w 3349328"/>
              <a:gd name="connsiteY25" fmla="*/ 23791 h 487710"/>
              <a:gd name="connsiteX26" fmla="*/ 120653 w 3349328"/>
              <a:gd name="connsiteY26" fmla="*/ 487710 h 487710"/>
              <a:gd name="connsiteX27" fmla="*/ 0 w 3349328"/>
              <a:gd name="connsiteY27" fmla="*/ 487710 h 487710"/>
              <a:gd name="connsiteX28" fmla="*/ 2887110 w 3349328"/>
              <a:gd name="connsiteY28" fmla="*/ 11217 h 487710"/>
              <a:gd name="connsiteX29" fmla="*/ 3031213 w 3349328"/>
              <a:gd name="connsiteY29" fmla="*/ 11217 h 487710"/>
              <a:gd name="connsiteX30" fmla="*/ 3118899 w 3349328"/>
              <a:gd name="connsiteY30" fmla="*/ 137647 h 487710"/>
              <a:gd name="connsiteX31" fmla="*/ 3203186 w 3349328"/>
              <a:gd name="connsiteY31" fmla="*/ 11217 h 487710"/>
              <a:gd name="connsiteX32" fmla="*/ 3349328 w 3349328"/>
              <a:gd name="connsiteY32" fmla="*/ 11217 h 487710"/>
              <a:gd name="connsiteX33" fmla="*/ 3175657 w 3349328"/>
              <a:gd name="connsiteY33" fmla="*/ 252183 h 487710"/>
              <a:gd name="connsiteX34" fmla="*/ 3175657 w 3349328"/>
              <a:gd name="connsiteY34" fmla="*/ 475135 h 487710"/>
              <a:gd name="connsiteX35" fmla="*/ 3055003 w 3349328"/>
              <a:gd name="connsiteY35" fmla="*/ 475135 h 487710"/>
              <a:gd name="connsiteX36" fmla="*/ 3055003 w 3349328"/>
              <a:gd name="connsiteY36" fmla="*/ 252183 h 487710"/>
              <a:gd name="connsiteX37" fmla="*/ 2509178 w 3349328"/>
              <a:gd name="connsiteY37" fmla="*/ 11217 h 487710"/>
              <a:gd name="connsiteX38" fmla="*/ 2696784 w 3349328"/>
              <a:gd name="connsiteY38" fmla="*/ 11217 h 487710"/>
              <a:gd name="connsiteX39" fmla="*/ 2818457 w 3349328"/>
              <a:gd name="connsiteY39" fmla="*/ 60497 h 487710"/>
              <a:gd name="connsiteX40" fmla="*/ 2850405 w 3349328"/>
              <a:gd name="connsiteY40" fmla="*/ 153960 h 487710"/>
              <a:gd name="connsiteX41" fmla="*/ 2813699 w 3349328"/>
              <a:gd name="connsiteY41" fmla="*/ 252183 h 487710"/>
              <a:gd name="connsiteX42" fmla="*/ 2749123 w 3349328"/>
              <a:gd name="connsiteY42" fmla="*/ 284810 h 487710"/>
              <a:gd name="connsiteX43" fmla="*/ 2894927 w 3349328"/>
              <a:gd name="connsiteY43" fmla="*/ 475135 h 487710"/>
              <a:gd name="connsiteX44" fmla="*/ 2745046 w 3349328"/>
              <a:gd name="connsiteY44" fmla="*/ 475135 h 487710"/>
              <a:gd name="connsiteX45" fmla="*/ 2629830 w 3349328"/>
              <a:gd name="connsiteY45" fmla="*/ 297045 h 487710"/>
              <a:gd name="connsiteX46" fmla="*/ 2629830 w 3349328"/>
              <a:gd name="connsiteY46" fmla="*/ 475135 h 487710"/>
              <a:gd name="connsiteX47" fmla="*/ 2509178 w 3349328"/>
              <a:gd name="connsiteY47" fmla="*/ 475135 h 487710"/>
              <a:gd name="connsiteX48" fmla="*/ 2136647 w 3349328"/>
              <a:gd name="connsiteY48" fmla="*/ 11217 h 487710"/>
              <a:gd name="connsiteX49" fmla="*/ 2455441 w 3349328"/>
              <a:gd name="connsiteY49" fmla="*/ 11217 h 487710"/>
              <a:gd name="connsiteX50" fmla="*/ 2455441 w 3349328"/>
              <a:gd name="connsiteY50" fmla="*/ 111816 h 487710"/>
              <a:gd name="connsiteX51" fmla="*/ 2355520 w 3349328"/>
              <a:gd name="connsiteY51" fmla="*/ 111816 h 487710"/>
              <a:gd name="connsiteX52" fmla="*/ 2355520 w 3349328"/>
              <a:gd name="connsiteY52" fmla="*/ 475135 h 487710"/>
              <a:gd name="connsiteX53" fmla="*/ 2234868 w 3349328"/>
              <a:gd name="connsiteY53" fmla="*/ 475135 h 487710"/>
              <a:gd name="connsiteX54" fmla="*/ 2234868 w 3349328"/>
              <a:gd name="connsiteY54" fmla="*/ 111816 h 487710"/>
              <a:gd name="connsiteX55" fmla="*/ 2136647 w 3349328"/>
              <a:gd name="connsiteY55" fmla="*/ 111816 h 487710"/>
              <a:gd name="connsiteX56" fmla="*/ 1281429 w 3349328"/>
              <a:gd name="connsiteY56" fmla="*/ 11217 h 487710"/>
              <a:gd name="connsiteX57" fmla="*/ 1402081 w 3349328"/>
              <a:gd name="connsiteY57" fmla="*/ 11217 h 487710"/>
              <a:gd name="connsiteX58" fmla="*/ 1402081 w 3349328"/>
              <a:gd name="connsiteY58" fmla="*/ 262151 h 487710"/>
              <a:gd name="connsiteX59" fmla="*/ 1403101 w 3349328"/>
              <a:gd name="connsiteY59" fmla="*/ 307310 h 487710"/>
              <a:gd name="connsiteX60" fmla="*/ 1446264 w 3349328"/>
              <a:gd name="connsiteY60" fmla="*/ 373180 h 487710"/>
              <a:gd name="connsiteX61" fmla="*/ 1482289 w 3349328"/>
              <a:gd name="connsiteY61" fmla="*/ 380992 h 487710"/>
              <a:gd name="connsiteX62" fmla="*/ 1548903 w 3349328"/>
              <a:gd name="connsiteY62" fmla="*/ 350091 h 487710"/>
              <a:gd name="connsiteX63" fmla="*/ 1565557 w 3349328"/>
              <a:gd name="connsiteY63" fmla="*/ 262151 h 487710"/>
              <a:gd name="connsiteX64" fmla="*/ 1565557 w 3349328"/>
              <a:gd name="connsiteY64" fmla="*/ 11217 h 487710"/>
              <a:gd name="connsiteX65" fmla="*/ 1686210 w 3349328"/>
              <a:gd name="connsiteY65" fmla="*/ 11217 h 487710"/>
              <a:gd name="connsiteX66" fmla="*/ 1686210 w 3349328"/>
              <a:gd name="connsiteY66" fmla="*/ 278692 h 487710"/>
              <a:gd name="connsiteX67" fmla="*/ 1679413 w 3349328"/>
              <a:gd name="connsiteY67" fmla="*/ 350064 h 487710"/>
              <a:gd name="connsiteX68" fmla="*/ 1629112 w 3349328"/>
              <a:gd name="connsiteY68" fmla="*/ 433672 h 487710"/>
              <a:gd name="connsiteX69" fmla="*/ 1478212 w 3349328"/>
              <a:gd name="connsiteY69" fmla="*/ 487030 h 487710"/>
              <a:gd name="connsiteX70" fmla="*/ 1327990 w 3349328"/>
              <a:gd name="connsiteY70" fmla="*/ 432652 h 487710"/>
              <a:gd name="connsiteX71" fmla="*/ 1288906 w 3349328"/>
              <a:gd name="connsiteY71" fmla="*/ 360940 h 487710"/>
              <a:gd name="connsiteX72" fmla="*/ 1281429 w 3349328"/>
              <a:gd name="connsiteY72" fmla="*/ 278692 h 487710"/>
              <a:gd name="connsiteX73" fmla="*/ 798063 w 3349328"/>
              <a:gd name="connsiteY73" fmla="*/ 11217 h 487710"/>
              <a:gd name="connsiteX74" fmla="*/ 976153 w 3349328"/>
              <a:gd name="connsiteY74" fmla="*/ 11217 h 487710"/>
              <a:gd name="connsiteX75" fmla="*/ 1097146 w 3349328"/>
              <a:gd name="connsiteY75" fmla="*/ 47581 h 487710"/>
              <a:gd name="connsiteX76" fmla="*/ 1181093 w 3349328"/>
              <a:gd name="connsiteY76" fmla="*/ 142065 h 487710"/>
              <a:gd name="connsiteX77" fmla="*/ 1204883 w 3349328"/>
              <a:gd name="connsiteY77" fmla="*/ 243005 h 487710"/>
              <a:gd name="connsiteX78" fmla="*/ 1161210 w 3349328"/>
              <a:gd name="connsiteY78" fmla="*/ 377084 h 487710"/>
              <a:gd name="connsiteX79" fmla="*/ 1049564 w 3349328"/>
              <a:gd name="connsiteY79" fmla="*/ 462560 h 487710"/>
              <a:gd name="connsiteX80" fmla="*/ 976153 w 3349328"/>
              <a:gd name="connsiteY80" fmla="*/ 475135 h 487710"/>
              <a:gd name="connsiteX81" fmla="*/ 798063 w 3349328"/>
              <a:gd name="connsiteY81" fmla="*/ 475135 h 487710"/>
              <a:gd name="connsiteX82" fmla="*/ 1939788 w 3349328"/>
              <a:gd name="connsiteY82" fmla="*/ 0 h 487710"/>
              <a:gd name="connsiteX83" fmla="*/ 2086950 w 3349328"/>
              <a:gd name="connsiteY83" fmla="*/ 37726 h 487710"/>
              <a:gd name="connsiteX84" fmla="*/ 2038689 w 3349328"/>
              <a:gd name="connsiteY84" fmla="*/ 131529 h 487710"/>
              <a:gd name="connsiteX85" fmla="*/ 1958953 w 3349328"/>
              <a:gd name="connsiteY85" fmla="*/ 100602 h 487710"/>
              <a:gd name="connsiteX86" fmla="*/ 1924196 w 3349328"/>
              <a:gd name="connsiteY86" fmla="*/ 110494 h 487710"/>
              <a:gd name="connsiteX87" fmla="*/ 1906822 w 3349328"/>
              <a:gd name="connsiteY87" fmla="*/ 140514 h 487710"/>
              <a:gd name="connsiteX88" fmla="*/ 1929629 w 3349328"/>
              <a:gd name="connsiteY88" fmla="*/ 172233 h 487710"/>
              <a:gd name="connsiteX89" fmla="*/ 1990911 w 3349328"/>
              <a:gd name="connsiteY89" fmla="*/ 193384 h 487710"/>
              <a:gd name="connsiteX90" fmla="*/ 2082150 w 3349328"/>
              <a:gd name="connsiteY90" fmla="*/ 246468 h 487710"/>
              <a:gd name="connsiteX91" fmla="*/ 2105644 w 3349328"/>
              <a:gd name="connsiteY91" fmla="*/ 321663 h 487710"/>
              <a:gd name="connsiteX92" fmla="*/ 2002323 w 3349328"/>
              <a:gd name="connsiteY92" fmla="*/ 475119 h 487710"/>
              <a:gd name="connsiteX93" fmla="*/ 1924834 w 3349328"/>
              <a:gd name="connsiteY93" fmla="*/ 487710 h 487710"/>
              <a:gd name="connsiteX94" fmla="*/ 1763397 w 3349328"/>
              <a:gd name="connsiteY94" fmla="*/ 435031 h 487710"/>
              <a:gd name="connsiteX95" fmla="*/ 1815056 w 3349328"/>
              <a:gd name="connsiteY95" fmla="*/ 337828 h 487710"/>
              <a:gd name="connsiteX96" fmla="*/ 1921653 w 3349328"/>
              <a:gd name="connsiteY96" fmla="*/ 387110 h 487710"/>
              <a:gd name="connsiteX97" fmla="*/ 1961503 w 3349328"/>
              <a:gd name="connsiteY97" fmla="*/ 376122 h 487710"/>
              <a:gd name="connsiteX98" fmla="*/ 1980572 w 3349328"/>
              <a:gd name="connsiteY98" fmla="*/ 341106 h 487710"/>
              <a:gd name="connsiteX99" fmla="*/ 1959463 w 3349328"/>
              <a:gd name="connsiteY99" fmla="*/ 306773 h 487710"/>
              <a:gd name="connsiteX100" fmla="*/ 1906693 w 3349328"/>
              <a:gd name="connsiteY100" fmla="*/ 285828 h 487710"/>
              <a:gd name="connsiteX101" fmla="*/ 1850180 w 3349328"/>
              <a:gd name="connsiteY101" fmla="*/ 267498 h 487710"/>
              <a:gd name="connsiteX102" fmla="*/ 1818860 w 3349328"/>
              <a:gd name="connsiteY102" fmla="*/ 249165 h 487710"/>
              <a:gd name="connsiteX103" fmla="*/ 1781750 w 3349328"/>
              <a:gd name="connsiteY103" fmla="*/ 156833 h 487710"/>
              <a:gd name="connsiteX104" fmla="*/ 1820155 w 3349328"/>
              <a:gd name="connsiteY104" fmla="*/ 49903 h 487710"/>
              <a:gd name="connsiteX105" fmla="*/ 1939788 w 3349328"/>
              <a:gd name="connsiteY105" fmla="*/ 0 h 487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328" h="487710">
                <a:moveTo>
                  <a:pt x="918715" y="111816"/>
                </a:moveTo>
                <a:lnTo>
                  <a:pt x="918715" y="374535"/>
                </a:lnTo>
                <a:lnTo>
                  <a:pt x="946303" y="374535"/>
                </a:lnTo>
                <a:cubicBezTo>
                  <a:pt x="993757" y="374535"/>
                  <a:pt x="1029291" y="358747"/>
                  <a:pt x="1052905" y="327170"/>
                </a:cubicBezTo>
                <a:cubicBezTo>
                  <a:pt x="1070843" y="303090"/>
                  <a:pt x="1079813" y="275035"/>
                  <a:pt x="1079813" y="243005"/>
                </a:cubicBezTo>
                <a:cubicBezTo>
                  <a:pt x="1079813" y="210977"/>
                  <a:pt x="1070843" y="183035"/>
                  <a:pt x="1052905" y="159181"/>
                </a:cubicBezTo>
                <a:cubicBezTo>
                  <a:pt x="1029065" y="127605"/>
                  <a:pt x="993530" y="111816"/>
                  <a:pt x="946303" y="111816"/>
                </a:cubicBezTo>
                <a:close/>
                <a:moveTo>
                  <a:pt x="2629830" y="102981"/>
                </a:moveTo>
                <a:lnTo>
                  <a:pt x="2629830" y="218535"/>
                </a:lnTo>
                <a:lnTo>
                  <a:pt x="2652342" y="218535"/>
                </a:lnTo>
                <a:cubicBezTo>
                  <a:pt x="2677810" y="218535"/>
                  <a:pt x="2696115" y="213227"/>
                  <a:pt x="2707256" y="202610"/>
                </a:cubicBezTo>
                <a:cubicBezTo>
                  <a:pt x="2719308" y="191085"/>
                  <a:pt x="2725333" y="177079"/>
                  <a:pt x="2725333" y="160588"/>
                </a:cubicBezTo>
                <a:cubicBezTo>
                  <a:pt x="2725333" y="144097"/>
                  <a:pt x="2719308" y="130203"/>
                  <a:pt x="2707256" y="118906"/>
                </a:cubicBezTo>
                <a:cubicBezTo>
                  <a:pt x="2695885" y="108289"/>
                  <a:pt x="2677580" y="102981"/>
                  <a:pt x="2652342" y="102981"/>
                </a:cubicBezTo>
                <a:close/>
                <a:moveTo>
                  <a:pt x="222349" y="23791"/>
                </a:moveTo>
                <a:lnTo>
                  <a:pt x="343001" y="23791"/>
                </a:lnTo>
                <a:lnTo>
                  <a:pt x="564934" y="307580"/>
                </a:lnTo>
                <a:lnTo>
                  <a:pt x="564934" y="23791"/>
                </a:lnTo>
                <a:lnTo>
                  <a:pt x="685587" y="23791"/>
                </a:lnTo>
                <a:lnTo>
                  <a:pt x="685587" y="487710"/>
                </a:lnTo>
                <a:lnTo>
                  <a:pt x="564934" y="487710"/>
                </a:lnTo>
                <a:lnTo>
                  <a:pt x="343001" y="203580"/>
                </a:lnTo>
                <a:lnTo>
                  <a:pt x="343001" y="487710"/>
                </a:lnTo>
                <a:lnTo>
                  <a:pt x="222349" y="487710"/>
                </a:lnTo>
                <a:close/>
                <a:moveTo>
                  <a:pt x="0" y="23791"/>
                </a:moveTo>
                <a:lnTo>
                  <a:pt x="120653" y="23791"/>
                </a:lnTo>
                <a:lnTo>
                  <a:pt x="120653" y="487710"/>
                </a:lnTo>
                <a:lnTo>
                  <a:pt x="0" y="487710"/>
                </a:lnTo>
                <a:close/>
                <a:moveTo>
                  <a:pt x="2887110" y="11217"/>
                </a:moveTo>
                <a:lnTo>
                  <a:pt x="3031213" y="11217"/>
                </a:lnTo>
                <a:lnTo>
                  <a:pt x="3118899" y="137647"/>
                </a:lnTo>
                <a:lnTo>
                  <a:pt x="3203186" y="11217"/>
                </a:lnTo>
                <a:lnTo>
                  <a:pt x="3349328" y="11217"/>
                </a:lnTo>
                <a:lnTo>
                  <a:pt x="3175657" y="252183"/>
                </a:lnTo>
                <a:lnTo>
                  <a:pt x="3175657" y="475135"/>
                </a:lnTo>
                <a:lnTo>
                  <a:pt x="3055003" y="475135"/>
                </a:lnTo>
                <a:lnTo>
                  <a:pt x="3055003" y="252183"/>
                </a:lnTo>
                <a:close/>
                <a:moveTo>
                  <a:pt x="2509178" y="11217"/>
                </a:moveTo>
                <a:lnTo>
                  <a:pt x="2696784" y="11217"/>
                </a:lnTo>
                <a:cubicBezTo>
                  <a:pt x="2751617" y="11217"/>
                  <a:pt x="2792173" y="27643"/>
                  <a:pt x="2818457" y="60497"/>
                </a:cubicBezTo>
                <a:cubicBezTo>
                  <a:pt x="2839755" y="87006"/>
                  <a:pt x="2850405" y="118161"/>
                  <a:pt x="2850405" y="153960"/>
                </a:cubicBezTo>
                <a:cubicBezTo>
                  <a:pt x="2850405" y="194971"/>
                  <a:pt x="2838170" y="227712"/>
                  <a:pt x="2813699" y="252183"/>
                </a:cubicBezTo>
                <a:cubicBezTo>
                  <a:pt x="2798065" y="267816"/>
                  <a:pt x="2776540" y="278692"/>
                  <a:pt x="2749123" y="284810"/>
                </a:cubicBezTo>
                <a:lnTo>
                  <a:pt x="2894927" y="475135"/>
                </a:lnTo>
                <a:lnTo>
                  <a:pt x="2745046" y="475135"/>
                </a:lnTo>
                <a:lnTo>
                  <a:pt x="2629830" y="297045"/>
                </a:lnTo>
                <a:lnTo>
                  <a:pt x="2629830" y="475135"/>
                </a:lnTo>
                <a:lnTo>
                  <a:pt x="2509178" y="475135"/>
                </a:lnTo>
                <a:close/>
                <a:moveTo>
                  <a:pt x="2136647" y="11217"/>
                </a:moveTo>
                <a:lnTo>
                  <a:pt x="2455441" y="11217"/>
                </a:lnTo>
                <a:lnTo>
                  <a:pt x="2455441" y="111816"/>
                </a:lnTo>
                <a:lnTo>
                  <a:pt x="2355520" y="111816"/>
                </a:lnTo>
                <a:lnTo>
                  <a:pt x="2355520" y="475135"/>
                </a:lnTo>
                <a:lnTo>
                  <a:pt x="2234868" y="475135"/>
                </a:lnTo>
                <a:lnTo>
                  <a:pt x="2234868" y="111816"/>
                </a:lnTo>
                <a:lnTo>
                  <a:pt x="2136647" y="111816"/>
                </a:lnTo>
                <a:close/>
                <a:moveTo>
                  <a:pt x="1281429" y="11217"/>
                </a:moveTo>
                <a:lnTo>
                  <a:pt x="1402081" y="11217"/>
                </a:lnTo>
                <a:lnTo>
                  <a:pt x="1402081" y="262151"/>
                </a:lnTo>
                <a:cubicBezTo>
                  <a:pt x="1402081" y="282294"/>
                  <a:pt x="1402421" y="297347"/>
                  <a:pt x="1403101" y="307310"/>
                </a:cubicBezTo>
                <a:cubicBezTo>
                  <a:pt x="1405367" y="338775"/>
                  <a:pt x="1419754" y="360733"/>
                  <a:pt x="1446264" y="373180"/>
                </a:cubicBezTo>
                <a:cubicBezTo>
                  <a:pt x="1457139" y="378388"/>
                  <a:pt x="1469148" y="380992"/>
                  <a:pt x="1482289" y="380992"/>
                </a:cubicBezTo>
                <a:cubicBezTo>
                  <a:pt x="1511745" y="380992"/>
                  <a:pt x="1533949" y="370691"/>
                  <a:pt x="1548903" y="350091"/>
                </a:cubicBezTo>
                <a:cubicBezTo>
                  <a:pt x="1560006" y="334924"/>
                  <a:pt x="1565557" y="305610"/>
                  <a:pt x="1565557" y="262151"/>
                </a:cubicBezTo>
                <a:lnTo>
                  <a:pt x="1565557" y="11217"/>
                </a:lnTo>
                <a:lnTo>
                  <a:pt x="1686210" y="11217"/>
                </a:lnTo>
                <a:lnTo>
                  <a:pt x="1686210" y="278692"/>
                </a:lnTo>
                <a:cubicBezTo>
                  <a:pt x="1686210" y="306561"/>
                  <a:pt x="1683944" y="330351"/>
                  <a:pt x="1679413" y="350064"/>
                </a:cubicBezTo>
                <a:cubicBezTo>
                  <a:pt x="1672389" y="380652"/>
                  <a:pt x="1655622" y="408522"/>
                  <a:pt x="1629112" y="433672"/>
                </a:cubicBezTo>
                <a:cubicBezTo>
                  <a:pt x="1591500" y="469244"/>
                  <a:pt x="1541200" y="487030"/>
                  <a:pt x="1478212" y="487030"/>
                </a:cubicBezTo>
                <a:cubicBezTo>
                  <a:pt x="1414090" y="487030"/>
                  <a:pt x="1364016" y="468904"/>
                  <a:pt x="1327990" y="432652"/>
                </a:cubicBezTo>
                <a:cubicBezTo>
                  <a:pt x="1308958" y="413619"/>
                  <a:pt x="1295929" y="389715"/>
                  <a:pt x="1288906" y="360940"/>
                </a:cubicBezTo>
                <a:cubicBezTo>
                  <a:pt x="1283921" y="340548"/>
                  <a:pt x="1281429" y="313131"/>
                  <a:pt x="1281429" y="278692"/>
                </a:cubicBezTo>
                <a:close/>
                <a:moveTo>
                  <a:pt x="798063" y="11217"/>
                </a:moveTo>
                <a:lnTo>
                  <a:pt x="976153" y="11217"/>
                </a:lnTo>
                <a:cubicBezTo>
                  <a:pt x="1019656" y="11217"/>
                  <a:pt x="1059987" y="23337"/>
                  <a:pt x="1097146" y="47581"/>
                </a:cubicBezTo>
                <a:cubicBezTo>
                  <a:pt x="1133625" y="71146"/>
                  <a:pt x="1161607" y="102641"/>
                  <a:pt x="1181093" y="142065"/>
                </a:cubicBezTo>
                <a:cubicBezTo>
                  <a:pt x="1196954" y="174692"/>
                  <a:pt x="1204883" y="208339"/>
                  <a:pt x="1204883" y="243005"/>
                </a:cubicBezTo>
                <a:cubicBezTo>
                  <a:pt x="1204883" y="291267"/>
                  <a:pt x="1190325" y="335960"/>
                  <a:pt x="1161210" y="377084"/>
                </a:cubicBezTo>
                <a:cubicBezTo>
                  <a:pt x="1132096" y="418207"/>
                  <a:pt x="1094879" y="446699"/>
                  <a:pt x="1049564" y="462560"/>
                </a:cubicBezTo>
                <a:cubicBezTo>
                  <a:pt x="1025547" y="470943"/>
                  <a:pt x="1001077" y="475135"/>
                  <a:pt x="976153" y="475135"/>
                </a:cubicBezTo>
                <a:lnTo>
                  <a:pt x="798063" y="475135"/>
                </a:lnTo>
                <a:close/>
                <a:moveTo>
                  <a:pt x="1939788" y="0"/>
                </a:moveTo>
                <a:cubicBezTo>
                  <a:pt x="1989862" y="0"/>
                  <a:pt x="2038916" y="12575"/>
                  <a:pt x="2086950" y="37726"/>
                </a:cubicBezTo>
                <a:lnTo>
                  <a:pt x="2038689" y="131529"/>
                </a:lnTo>
                <a:cubicBezTo>
                  <a:pt x="2012339" y="110910"/>
                  <a:pt x="1985760" y="100602"/>
                  <a:pt x="1958953" y="100602"/>
                </a:cubicBezTo>
                <a:cubicBezTo>
                  <a:pt x="1946007" y="100602"/>
                  <a:pt x="1934421" y="103899"/>
                  <a:pt x="1924196" y="110494"/>
                </a:cubicBezTo>
                <a:cubicBezTo>
                  <a:pt x="1912613" y="118000"/>
                  <a:pt x="1906822" y="128007"/>
                  <a:pt x="1906822" y="140514"/>
                </a:cubicBezTo>
                <a:cubicBezTo>
                  <a:pt x="1906822" y="152792"/>
                  <a:pt x="1914423" y="163365"/>
                  <a:pt x="1929629" y="172233"/>
                </a:cubicBezTo>
                <a:cubicBezTo>
                  <a:pt x="1936440" y="176330"/>
                  <a:pt x="1956869" y="183380"/>
                  <a:pt x="1990911" y="193384"/>
                </a:cubicBezTo>
                <a:cubicBezTo>
                  <a:pt x="2033583" y="205862"/>
                  <a:pt x="2063995" y="223556"/>
                  <a:pt x="2082150" y="246468"/>
                </a:cubicBezTo>
                <a:cubicBezTo>
                  <a:pt x="2097812" y="265976"/>
                  <a:pt x="2105644" y="291040"/>
                  <a:pt x="2105644" y="321663"/>
                </a:cubicBezTo>
                <a:cubicBezTo>
                  <a:pt x="2105644" y="400148"/>
                  <a:pt x="2071204" y="451300"/>
                  <a:pt x="2002323" y="475119"/>
                </a:cubicBezTo>
                <a:cubicBezTo>
                  <a:pt x="1978306" y="483513"/>
                  <a:pt x="1952476" y="487710"/>
                  <a:pt x="1924834" y="487710"/>
                </a:cubicBezTo>
                <a:cubicBezTo>
                  <a:pt x="1866829" y="487710"/>
                  <a:pt x="1813018" y="470151"/>
                  <a:pt x="1763397" y="435031"/>
                </a:cubicBezTo>
                <a:lnTo>
                  <a:pt x="1815056" y="337828"/>
                </a:lnTo>
                <a:cubicBezTo>
                  <a:pt x="1851383" y="370682"/>
                  <a:pt x="1886915" y="387110"/>
                  <a:pt x="1921653" y="387110"/>
                </a:cubicBezTo>
                <a:cubicBezTo>
                  <a:pt x="1937319" y="387110"/>
                  <a:pt x="1950602" y="383447"/>
                  <a:pt x="1961503" y="376122"/>
                </a:cubicBezTo>
                <a:cubicBezTo>
                  <a:pt x="1974216" y="367884"/>
                  <a:pt x="1980572" y="356212"/>
                  <a:pt x="1980572" y="341106"/>
                </a:cubicBezTo>
                <a:cubicBezTo>
                  <a:pt x="1980572" y="327372"/>
                  <a:pt x="1973536" y="315929"/>
                  <a:pt x="1959463" y="306773"/>
                </a:cubicBezTo>
                <a:cubicBezTo>
                  <a:pt x="1949023" y="299905"/>
                  <a:pt x="1931433" y="292924"/>
                  <a:pt x="1906693" y="285828"/>
                </a:cubicBezTo>
                <a:cubicBezTo>
                  <a:pt x="1876736" y="277003"/>
                  <a:pt x="1857898" y="270893"/>
                  <a:pt x="1850180" y="267498"/>
                </a:cubicBezTo>
                <a:cubicBezTo>
                  <a:pt x="1837923" y="262294"/>
                  <a:pt x="1827484" y="256182"/>
                  <a:pt x="1818860" y="249165"/>
                </a:cubicBezTo>
                <a:cubicBezTo>
                  <a:pt x="1794119" y="228798"/>
                  <a:pt x="1781750" y="198021"/>
                  <a:pt x="1781750" y="156833"/>
                </a:cubicBezTo>
                <a:cubicBezTo>
                  <a:pt x="1781750" y="113833"/>
                  <a:pt x="1794552" y="78189"/>
                  <a:pt x="1820155" y="49903"/>
                </a:cubicBezTo>
                <a:cubicBezTo>
                  <a:pt x="1850063" y="16634"/>
                  <a:pt x="1889941" y="0"/>
                  <a:pt x="193978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ko-KR" altLang="en-US" sz="5400" dirty="0">
              <a:latin typeface="Aharoni" panose="02010803020104030203" pitchFamily="2" charset="-79"/>
              <a:cs typeface="Aharoni" panose="02010803020104030203" pitchFamily="2" charset="-79"/>
            </a:endParaRPr>
          </a:p>
        </p:txBody>
      </p:sp>
      <p:sp>
        <p:nvSpPr>
          <p:cNvPr id="57" name="TextBox 56">
            <a:extLst>
              <a:ext uri="{FF2B5EF4-FFF2-40B4-BE49-F238E27FC236}">
                <a16:creationId xmlns:a16="http://schemas.microsoft.com/office/drawing/2014/main" id="{A0AE5792-052C-425C-AEBF-0DF8BD95BBA5}"/>
              </a:ext>
            </a:extLst>
          </p:cNvPr>
          <p:cNvSpPr txBox="1"/>
          <p:nvPr userDrawn="1"/>
        </p:nvSpPr>
        <p:spPr>
          <a:xfrm>
            <a:off x="2153235" y="5199161"/>
            <a:ext cx="811572" cy="689415"/>
          </a:xfrm>
          <a:custGeom>
            <a:avLst/>
            <a:gdLst>
              <a:gd name="connsiteX0" fmla="*/ 717483 w 844822"/>
              <a:gd name="connsiteY0" fmla="*/ 542899 h 717660"/>
              <a:gd name="connsiteX1" fmla="*/ 753792 w 844822"/>
              <a:gd name="connsiteY1" fmla="*/ 536357 h 717660"/>
              <a:gd name="connsiteX2" fmla="*/ 818277 w 844822"/>
              <a:gd name="connsiteY2" fmla="*/ 562525 h 717660"/>
              <a:gd name="connsiteX3" fmla="*/ 844822 w 844822"/>
              <a:gd name="connsiteY3" fmla="*/ 626631 h 717660"/>
              <a:gd name="connsiteX4" fmla="*/ 818276 w 844822"/>
              <a:gd name="connsiteY4" fmla="*/ 691109 h 717660"/>
              <a:gd name="connsiteX5" fmla="*/ 753792 w 844822"/>
              <a:gd name="connsiteY5" fmla="*/ 717660 h 717660"/>
              <a:gd name="connsiteX6" fmla="*/ 687428 w 844822"/>
              <a:gd name="connsiteY6" fmla="*/ 691108 h 717660"/>
              <a:gd name="connsiteX7" fmla="*/ 660499 w 844822"/>
              <a:gd name="connsiteY7" fmla="*/ 626631 h 717660"/>
              <a:gd name="connsiteX8" fmla="*/ 687428 w 844822"/>
              <a:gd name="connsiteY8" fmla="*/ 562525 h 717660"/>
              <a:gd name="connsiteX9" fmla="*/ 717483 w 844822"/>
              <a:gd name="connsiteY9" fmla="*/ 542899 h 717660"/>
              <a:gd name="connsiteX10" fmla="*/ 291596 w 844822"/>
              <a:gd name="connsiteY10" fmla="*/ 251558 h 717660"/>
              <a:gd name="connsiteX11" fmla="*/ 153352 w 844822"/>
              <a:gd name="connsiteY11" fmla="*/ 466855 h 717660"/>
              <a:gd name="connsiteX12" fmla="*/ 291596 w 844822"/>
              <a:gd name="connsiteY12" fmla="*/ 466855 h 717660"/>
              <a:gd name="connsiteX13" fmla="*/ 291596 w 844822"/>
              <a:gd name="connsiteY13" fmla="*/ 0 h 717660"/>
              <a:gd name="connsiteX14" fmla="*/ 444192 w 844822"/>
              <a:gd name="connsiteY14" fmla="*/ 0 h 717660"/>
              <a:gd name="connsiteX15" fmla="*/ 444192 w 844822"/>
              <a:gd name="connsiteY15" fmla="*/ 466856 h 717660"/>
              <a:gd name="connsiteX16" fmla="*/ 524269 w 844822"/>
              <a:gd name="connsiteY16" fmla="*/ 466855 h 717660"/>
              <a:gd name="connsiteX17" fmla="*/ 469123 w 844822"/>
              <a:gd name="connsiteY17" fmla="*/ 602080 h 717660"/>
              <a:gd name="connsiteX18" fmla="*/ 444192 w 844822"/>
              <a:gd name="connsiteY18" fmla="*/ 602080 h 717660"/>
              <a:gd name="connsiteX19" fmla="*/ 444192 w 844822"/>
              <a:gd name="connsiteY19" fmla="*/ 705574 h 717660"/>
              <a:gd name="connsiteX20" fmla="*/ 291596 w 844822"/>
              <a:gd name="connsiteY20" fmla="*/ 705574 h 717660"/>
              <a:gd name="connsiteX21" fmla="*/ 291596 w 844822"/>
              <a:gd name="connsiteY21" fmla="*/ 602080 h 717660"/>
              <a:gd name="connsiteX22" fmla="*/ 0 w 844822"/>
              <a:gd name="connsiteY22" fmla="*/ 602080 h 717660"/>
              <a:gd name="connsiteX23" fmla="*/ 0 w 844822"/>
              <a:gd name="connsiteY23" fmla="*/ 478944 h 71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44822" h="717660">
                <a:moveTo>
                  <a:pt x="717483" y="542899"/>
                </a:moveTo>
                <a:cubicBezTo>
                  <a:pt x="728544" y="538538"/>
                  <a:pt x="740647" y="536358"/>
                  <a:pt x="753792" y="536357"/>
                </a:cubicBezTo>
                <a:cubicBezTo>
                  <a:pt x="779084" y="536357"/>
                  <a:pt x="800579" y="545079"/>
                  <a:pt x="818277" y="562525"/>
                </a:cubicBezTo>
                <a:cubicBezTo>
                  <a:pt x="835975" y="579971"/>
                  <a:pt x="844822" y="601339"/>
                  <a:pt x="844822" y="626631"/>
                </a:cubicBezTo>
                <a:cubicBezTo>
                  <a:pt x="844822" y="651914"/>
                  <a:pt x="835975" y="673405"/>
                  <a:pt x="818276" y="691109"/>
                </a:cubicBezTo>
                <a:cubicBezTo>
                  <a:pt x="800579" y="708810"/>
                  <a:pt x="779084" y="717660"/>
                  <a:pt x="753792" y="717660"/>
                </a:cubicBezTo>
                <a:cubicBezTo>
                  <a:pt x="727501" y="717660"/>
                  <a:pt x="705381" y="708810"/>
                  <a:pt x="687428" y="691108"/>
                </a:cubicBezTo>
                <a:cubicBezTo>
                  <a:pt x="669474" y="673405"/>
                  <a:pt x="660499" y="651914"/>
                  <a:pt x="660499" y="626631"/>
                </a:cubicBezTo>
                <a:cubicBezTo>
                  <a:pt x="660499" y="601339"/>
                  <a:pt x="669474" y="579971"/>
                  <a:pt x="687428" y="562525"/>
                </a:cubicBezTo>
                <a:cubicBezTo>
                  <a:pt x="696405" y="553802"/>
                  <a:pt x="706423" y="547260"/>
                  <a:pt x="717483" y="542899"/>
                </a:cubicBezTo>
                <a:close/>
                <a:moveTo>
                  <a:pt x="291596" y="251558"/>
                </a:moveTo>
                <a:lnTo>
                  <a:pt x="153352" y="466855"/>
                </a:lnTo>
                <a:lnTo>
                  <a:pt x="291596" y="466855"/>
                </a:lnTo>
                <a:close/>
                <a:moveTo>
                  <a:pt x="291596" y="0"/>
                </a:moveTo>
                <a:lnTo>
                  <a:pt x="444192" y="0"/>
                </a:lnTo>
                <a:lnTo>
                  <a:pt x="444192" y="466856"/>
                </a:lnTo>
                <a:lnTo>
                  <a:pt x="524269" y="466855"/>
                </a:lnTo>
                <a:lnTo>
                  <a:pt x="469123" y="602080"/>
                </a:lnTo>
                <a:lnTo>
                  <a:pt x="444192" y="602080"/>
                </a:lnTo>
                <a:lnTo>
                  <a:pt x="444192" y="705574"/>
                </a:lnTo>
                <a:lnTo>
                  <a:pt x="291596" y="705574"/>
                </a:lnTo>
                <a:lnTo>
                  <a:pt x="291596" y="602080"/>
                </a:lnTo>
                <a:lnTo>
                  <a:pt x="0" y="602080"/>
                </a:lnTo>
                <a:lnTo>
                  <a:pt x="0" y="478944"/>
                </a:lnTo>
                <a:close/>
              </a:path>
            </a:pathLst>
          </a:custGeom>
          <a:solidFill>
            <a:schemeClr val="bg1"/>
          </a:solidFill>
          <a:ln w="12700">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ko-KR" altLang="en-US" sz="5400" dirty="0">
              <a:latin typeface="Aharoni" panose="02010803020104030203" pitchFamily="2" charset="-79"/>
              <a:cs typeface="Aharoni" panose="02010803020104030203" pitchFamily="2" charset="-79"/>
            </a:endParaRPr>
          </a:p>
        </p:txBody>
      </p:sp>
      <p:grpSp>
        <p:nvGrpSpPr>
          <p:cNvPr id="58" name="Group 57">
            <a:extLst>
              <a:ext uri="{FF2B5EF4-FFF2-40B4-BE49-F238E27FC236}">
                <a16:creationId xmlns:a16="http://schemas.microsoft.com/office/drawing/2014/main" id="{85B43318-2DB8-4BB3-B9A0-1354FEE4DB4F}"/>
              </a:ext>
            </a:extLst>
          </p:cNvPr>
          <p:cNvGrpSpPr/>
          <p:nvPr userDrawn="1"/>
        </p:nvGrpSpPr>
        <p:grpSpPr>
          <a:xfrm>
            <a:off x="1114621" y="213820"/>
            <a:ext cx="1607080" cy="1447031"/>
            <a:chOff x="6486650" y="2648852"/>
            <a:chExt cx="2745260" cy="2471860"/>
          </a:xfrm>
          <a:solidFill>
            <a:schemeClr val="bg1">
              <a:alpha val="5000"/>
            </a:schemeClr>
          </a:solidFill>
        </p:grpSpPr>
        <p:sp>
          <p:nvSpPr>
            <p:cNvPr id="59" name="Freeform: Shape 58">
              <a:extLst>
                <a:ext uri="{FF2B5EF4-FFF2-40B4-BE49-F238E27FC236}">
                  <a16:creationId xmlns:a16="http://schemas.microsoft.com/office/drawing/2014/main" id="{0934DCFA-D112-40A3-AF10-E7F0DCB664A9}"/>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60" name="Group 59">
              <a:extLst>
                <a:ext uri="{FF2B5EF4-FFF2-40B4-BE49-F238E27FC236}">
                  <a16:creationId xmlns:a16="http://schemas.microsoft.com/office/drawing/2014/main" id="{CD1301E3-DB0A-4D14-8837-E77509D7406C}"/>
                </a:ext>
              </a:extLst>
            </p:cNvPr>
            <p:cNvGrpSpPr/>
            <p:nvPr/>
          </p:nvGrpSpPr>
          <p:grpSpPr>
            <a:xfrm>
              <a:off x="7392963" y="2648852"/>
              <a:ext cx="1838947" cy="1835405"/>
              <a:chOff x="7167947" y="1624190"/>
              <a:chExt cx="2677922" cy="2672763"/>
            </a:xfrm>
            <a:grpFill/>
          </p:grpSpPr>
          <p:sp>
            <p:nvSpPr>
              <p:cNvPr id="61" name="Freeform: Shape 60">
                <a:extLst>
                  <a:ext uri="{FF2B5EF4-FFF2-40B4-BE49-F238E27FC236}">
                    <a16:creationId xmlns:a16="http://schemas.microsoft.com/office/drawing/2014/main" id="{9F2E27B1-7A75-4322-A01B-69D10FEB32AE}"/>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1A179398-E96C-4ADE-99E3-9230E765D534}"/>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grpSp>
        <p:nvGrpSpPr>
          <p:cNvPr id="64" name="Group 63">
            <a:extLst>
              <a:ext uri="{FF2B5EF4-FFF2-40B4-BE49-F238E27FC236}">
                <a16:creationId xmlns:a16="http://schemas.microsoft.com/office/drawing/2014/main" id="{B75EAAF5-9297-42F1-BF31-33670B897310}"/>
              </a:ext>
            </a:extLst>
          </p:cNvPr>
          <p:cNvGrpSpPr/>
          <p:nvPr userDrawn="1"/>
        </p:nvGrpSpPr>
        <p:grpSpPr>
          <a:xfrm rot="15300000">
            <a:off x="1967240" y="4555753"/>
            <a:ext cx="912206" cy="821359"/>
            <a:chOff x="6486650" y="2648852"/>
            <a:chExt cx="2745260" cy="2471860"/>
          </a:xfrm>
          <a:solidFill>
            <a:schemeClr val="bg1">
              <a:alpha val="5000"/>
            </a:schemeClr>
          </a:solidFill>
        </p:grpSpPr>
        <p:sp>
          <p:nvSpPr>
            <p:cNvPr id="65" name="Freeform: Shape 64">
              <a:extLst>
                <a:ext uri="{FF2B5EF4-FFF2-40B4-BE49-F238E27FC236}">
                  <a16:creationId xmlns:a16="http://schemas.microsoft.com/office/drawing/2014/main" id="{EB6A0FEE-3790-480E-AA13-354BBE7CEFD2}"/>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66" name="Group 65">
              <a:extLst>
                <a:ext uri="{FF2B5EF4-FFF2-40B4-BE49-F238E27FC236}">
                  <a16:creationId xmlns:a16="http://schemas.microsoft.com/office/drawing/2014/main" id="{A05E6556-C66E-421B-B7D3-709644D56DDA}"/>
                </a:ext>
              </a:extLst>
            </p:cNvPr>
            <p:cNvGrpSpPr/>
            <p:nvPr/>
          </p:nvGrpSpPr>
          <p:grpSpPr>
            <a:xfrm>
              <a:off x="7392963" y="2648852"/>
              <a:ext cx="1838947" cy="1835405"/>
              <a:chOff x="7167947" y="1624190"/>
              <a:chExt cx="2677922" cy="2672763"/>
            </a:xfrm>
            <a:grpFill/>
          </p:grpSpPr>
          <p:sp>
            <p:nvSpPr>
              <p:cNvPr id="67" name="Freeform: Shape 66">
                <a:extLst>
                  <a:ext uri="{FF2B5EF4-FFF2-40B4-BE49-F238E27FC236}">
                    <a16:creationId xmlns:a16="http://schemas.microsoft.com/office/drawing/2014/main" id="{16513AB7-70B6-41AE-BAF5-4E84C65AB256}"/>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56123C7-5F64-4F5E-94DF-CE50049E0840}"/>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69" name="Freeform: Shape 68">
            <a:extLst>
              <a:ext uri="{FF2B5EF4-FFF2-40B4-BE49-F238E27FC236}">
                <a16:creationId xmlns:a16="http://schemas.microsoft.com/office/drawing/2014/main" id="{A51BEBA6-51A0-40FD-A445-F1CF56E3FB1A}"/>
              </a:ext>
            </a:extLst>
          </p:cNvPr>
          <p:cNvSpPr/>
          <p:nvPr userDrawn="1"/>
        </p:nvSpPr>
        <p:spPr>
          <a:xfrm>
            <a:off x="2978093" y="369489"/>
            <a:ext cx="623915" cy="635123"/>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a:p>
        </p:txBody>
      </p:sp>
    </p:spTree>
    <p:extLst>
      <p:ext uri="{BB962C8B-B14F-4D97-AF65-F5344CB8AC3E}">
        <p14:creationId xmlns:p14="http://schemas.microsoft.com/office/powerpoint/2010/main" val="23868157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7B7D1B0-1139-47E7-A404-619CAF68D59B}"/>
              </a:ext>
            </a:extLst>
          </p:cNvPr>
          <p:cNvSpPr>
            <a:spLocks noGrp="1"/>
          </p:cNvSpPr>
          <p:nvPr>
            <p:ph type="pic" sz="quarter" idx="10" hasCustomPrompt="1"/>
          </p:nvPr>
        </p:nvSpPr>
        <p:spPr>
          <a:xfrm>
            <a:off x="1282512" y="0"/>
            <a:ext cx="9626981" cy="6858000"/>
          </a:xfrm>
          <a:custGeom>
            <a:avLst/>
            <a:gdLst>
              <a:gd name="connsiteX0" fmla="*/ 0 w 9626981"/>
              <a:gd name="connsiteY0" fmla="*/ 0 h 6858000"/>
              <a:gd name="connsiteX1" fmla="*/ 4760133 w 9626981"/>
              <a:gd name="connsiteY1" fmla="*/ 0 h 6858000"/>
              <a:gd name="connsiteX2" fmla="*/ 9626981 w 9626981"/>
              <a:gd name="connsiteY2" fmla="*/ 6858000 h 6858000"/>
              <a:gd name="connsiteX3" fmla="*/ 4866848 w 96269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626981" h="6858000">
                <a:moveTo>
                  <a:pt x="0" y="0"/>
                </a:moveTo>
                <a:lnTo>
                  <a:pt x="4760133" y="0"/>
                </a:lnTo>
                <a:lnTo>
                  <a:pt x="9626981" y="6858000"/>
                </a:lnTo>
                <a:lnTo>
                  <a:pt x="4866848" y="6858000"/>
                </a:lnTo>
                <a:close/>
              </a:path>
            </a:pathLst>
          </a:custGeom>
          <a:solidFill>
            <a:schemeClr val="bg1">
              <a:lumMod val="95000"/>
            </a:schemeClr>
          </a:solidFill>
          <a:ln w="152400">
            <a:noFill/>
          </a:ln>
          <a:effectLst/>
        </p:spPr>
        <p:txBody>
          <a:bodyPr wrap="square" anchor="ctr">
            <a:noAutofit/>
          </a:bodyPr>
          <a:lstStyle>
            <a:lvl1pPr marL="0" indent="0" algn="ctr">
              <a:buFontTx/>
              <a:buNone/>
              <a:defRPr sz="14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8579249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D42F50A-D54B-4085-9B51-D4561AE43789}"/>
              </a:ext>
            </a:extLst>
          </p:cNvPr>
          <p:cNvSpPr>
            <a:spLocks noGrp="1"/>
          </p:cNvSpPr>
          <p:nvPr>
            <p:ph type="pic" sz="quarter" idx="11" hasCustomPrompt="1"/>
          </p:nvPr>
        </p:nvSpPr>
        <p:spPr>
          <a:xfrm>
            <a:off x="3317860" y="659465"/>
            <a:ext cx="5556281" cy="5539071"/>
          </a:xfrm>
          <a:custGeom>
            <a:avLst/>
            <a:gdLst>
              <a:gd name="connsiteX0" fmla="*/ 2778140 w 5556281"/>
              <a:gd name="connsiteY0" fmla="*/ 1624152 h 5539071"/>
              <a:gd name="connsiteX1" fmla="*/ 1632756 w 5556281"/>
              <a:gd name="connsiteY1" fmla="*/ 2769536 h 5539071"/>
              <a:gd name="connsiteX2" fmla="*/ 2778140 w 5556281"/>
              <a:gd name="connsiteY2" fmla="*/ 3914920 h 5539071"/>
              <a:gd name="connsiteX3" fmla="*/ 3923524 w 5556281"/>
              <a:gd name="connsiteY3" fmla="*/ 2769536 h 5539071"/>
              <a:gd name="connsiteX4" fmla="*/ 2778140 w 5556281"/>
              <a:gd name="connsiteY4" fmla="*/ 1624152 h 5539071"/>
              <a:gd name="connsiteX5" fmla="*/ 3162198 w 5556281"/>
              <a:gd name="connsiteY5" fmla="*/ 151 h 5539071"/>
              <a:gd name="connsiteX6" fmla="*/ 3189369 w 5556281"/>
              <a:gd name="connsiteY6" fmla="*/ 2803 h 5539071"/>
              <a:gd name="connsiteX7" fmla="*/ 3689300 w 5556281"/>
              <a:gd name="connsiteY7" fmla="*/ 121613 h 5539071"/>
              <a:gd name="connsiteX8" fmla="*/ 3747933 w 5556281"/>
              <a:gd name="connsiteY8" fmla="*/ 194134 h 5539071"/>
              <a:gd name="connsiteX9" fmla="*/ 3751019 w 5556281"/>
              <a:gd name="connsiteY9" fmla="*/ 254313 h 5539071"/>
              <a:gd name="connsiteX10" fmla="*/ 3763361 w 5556281"/>
              <a:gd name="connsiteY10" fmla="*/ 627717 h 5539071"/>
              <a:gd name="connsiteX11" fmla="*/ 3767990 w 5556281"/>
              <a:gd name="connsiteY11" fmla="*/ 731096 h 5539071"/>
              <a:gd name="connsiteX12" fmla="*/ 3815825 w 5556281"/>
              <a:gd name="connsiteY12" fmla="*/ 808246 h 5539071"/>
              <a:gd name="connsiteX13" fmla="*/ 3928463 w 5556281"/>
              <a:gd name="connsiteY13" fmla="*/ 873052 h 5539071"/>
              <a:gd name="connsiteX14" fmla="*/ 4036474 w 5556281"/>
              <a:gd name="connsiteY14" fmla="*/ 873052 h 5539071"/>
              <a:gd name="connsiteX15" fmla="*/ 4493199 w 5556281"/>
              <a:gd name="connsiteY15" fmla="*/ 618458 h 5539071"/>
              <a:gd name="connsiteX16" fmla="*/ 4590409 w 5556281"/>
              <a:gd name="connsiteY16" fmla="*/ 632346 h 5539071"/>
              <a:gd name="connsiteX17" fmla="*/ 4945295 w 5556281"/>
              <a:gd name="connsiteY17" fmla="*/ 994951 h 5539071"/>
              <a:gd name="connsiteX18" fmla="*/ 4957640 w 5556281"/>
              <a:gd name="connsiteY18" fmla="*/ 1095244 h 5539071"/>
              <a:gd name="connsiteX19" fmla="*/ 4692245 w 5556281"/>
              <a:gd name="connsiteY19" fmla="*/ 1542714 h 5539071"/>
              <a:gd name="connsiteX20" fmla="*/ 4690702 w 5556281"/>
              <a:gd name="connsiteY20" fmla="*/ 1646093 h 5539071"/>
              <a:gd name="connsiteX21" fmla="*/ 4758594 w 5556281"/>
              <a:gd name="connsiteY21" fmla="*/ 1771076 h 5539071"/>
              <a:gd name="connsiteX22" fmla="*/ 4837287 w 5556281"/>
              <a:gd name="connsiteY22" fmla="*/ 1820454 h 5539071"/>
              <a:gd name="connsiteX23" fmla="*/ 5014730 w 5556281"/>
              <a:gd name="connsiteY23" fmla="*/ 1832795 h 5539071"/>
              <a:gd name="connsiteX24" fmla="*/ 5375792 w 5556281"/>
              <a:gd name="connsiteY24" fmla="*/ 1855941 h 5539071"/>
              <a:gd name="connsiteX25" fmla="*/ 5445227 w 5556281"/>
              <a:gd name="connsiteY25" fmla="*/ 1914574 h 5539071"/>
              <a:gd name="connsiteX26" fmla="*/ 5554778 w 5556281"/>
              <a:gd name="connsiteY26" fmla="*/ 2417592 h 5539071"/>
              <a:gd name="connsiteX27" fmla="*/ 5537805 w 5556281"/>
              <a:gd name="connsiteY27" fmla="*/ 2479311 h 5539071"/>
              <a:gd name="connsiteX28" fmla="*/ 5506946 w 5556281"/>
              <a:gd name="connsiteY28" fmla="*/ 2500914 h 5539071"/>
              <a:gd name="connsiteX29" fmla="*/ 5042505 w 5556281"/>
              <a:gd name="connsiteY29" fmla="*/ 2732362 h 5539071"/>
              <a:gd name="connsiteX30" fmla="*/ 4990041 w 5556281"/>
              <a:gd name="connsiteY30" fmla="*/ 2811055 h 5539071"/>
              <a:gd name="connsiteX31" fmla="*/ 4979243 w 5556281"/>
              <a:gd name="connsiteY31" fmla="*/ 2985415 h 5539071"/>
              <a:gd name="connsiteX32" fmla="*/ 5019359 w 5556281"/>
              <a:gd name="connsiteY32" fmla="*/ 3068735 h 5539071"/>
              <a:gd name="connsiteX33" fmla="*/ 5448313 w 5556281"/>
              <a:gd name="connsiteY33" fmla="*/ 3385051 h 5539071"/>
              <a:gd name="connsiteX34" fmla="*/ 5477631 w 5556281"/>
              <a:gd name="connsiteY34" fmla="*/ 3480714 h 5539071"/>
              <a:gd name="connsiteX35" fmla="*/ 5398935 w 5556281"/>
              <a:gd name="connsiteY35" fmla="*/ 3698277 h 5539071"/>
              <a:gd name="connsiteX36" fmla="*/ 5309443 w 5556281"/>
              <a:gd name="connsiteY36" fmla="*/ 3940526 h 5539071"/>
              <a:gd name="connsiteX37" fmla="*/ 5233836 w 5556281"/>
              <a:gd name="connsiteY37" fmla="*/ 3989904 h 5539071"/>
              <a:gd name="connsiteX38" fmla="*/ 5040963 w 5556281"/>
              <a:gd name="connsiteY38" fmla="*/ 3969844 h 5539071"/>
              <a:gd name="connsiteX39" fmla="*/ 4707676 w 5556281"/>
              <a:gd name="connsiteY39" fmla="*/ 3934357 h 5539071"/>
              <a:gd name="connsiteX40" fmla="*/ 4622811 w 5556281"/>
              <a:gd name="connsiteY40" fmla="*/ 3972931 h 5539071"/>
              <a:gd name="connsiteX41" fmla="*/ 4502457 w 5556281"/>
              <a:gd name="connsiteY41" fmla="*/ 4136489 h 5539071"/>
              <a:gd name="connsiteX42" fmla="*/ 4488570 w 5556281"/>
              <a:gd name="connsiteY42" fmla="*/ 4239869 h 5539071"/>
              <a:gd name="connsiteX43" fmla="*/ 4675271 w 5556281"/>
              <a:gd name="connsiteY43" fmla="*/ 4730542 h 5539071"/>
              <a:gd name="connsiteX44" fmla="*/ 4647499 w 5556281"/>
              <a:gd name="connsiteY44" fmla="*/ 4830835 h 5539071"/>
              <a:gd name="connsiteX45" fmla="*/ 4278723 w 5556281"/>
              <a:gd name="connsiteY45" fmla="*/ 5110117 h 5539071"/>
              <a:gd name="connsiteX46" fmla="*/ 4178427 w 5556281"/>
              <a:gd name="connsiteY46" fmla="*/ 5108574 h 5539071"/>
              <a:gd name="connsiteX47" fmla="*/ 3778791 w 5556281"/>
              <a:gd name="connsiteY47" fmla="*/ 4786089 h 5539071"/>
              <a:gd name="connsiteX48" fmla="*/ 3684671 w 5556281"/>
              <a:gd name="connsiteY48" fmla="*/ 4767572 h 5539071"/>
              <a:gd name="connsiteX49" fmla="*/ 3450134 w 5556281"/>
              <a:gd name="connsiteY49" fmla="*/ 4857067 h 5539071"/>
              <a:gd name="connsiteX50" fmla="*/ 3393044 w 5556281"/>
              <a:gd name="connsiteY50" fmla="*/ 4924959 h 5539071"/>
              <a:gd name="connsiteX51" fmla="*/ 3360639 w 5556281"/>
              <a:gd name="connsiteY51" fmla="*/ 5079259 h 5539071"/>
              <a:gd name="connsiteX52" fmla="*/ 3283489 w 5556281"/>
              <a:gd name="connsiteY52" fmla="*/ 5448033 h 5539071"/>
              <a:gd name="connsiteX53" fmla="*/ 3218687 w 5556281"/>
              <a:gd name="connsiteY53" fmla="*/ 5509753 h 5539071"/>
              <a:gd name="connsiteX54" fmla="*/ 2973349 w 5556281"/>
              <a:gd name="connsiteY54" fmla="*/ 5535985 h 5539071"/>
              <a:gd name="connsiteX55" fmla="*/ 2868424 w 5556281"/>
              <a:gd name="connsiteY55" fmla="*/ 5539071 h 5539071"/>
              <a:gd name="connsiteX56" fmla="*/ 2723385 w 5556281"/>
              <a:gd name="connsiteY56" fmla="*/ 5539071 h 5539071"/>
              <a:gd name="connsiteX57" fmla="*/ 2666291 w 5556281"/>
              <a:gd name="connsiteY57" fmla="*/ 5474265 h 5539071"/>
              <a:gd name="connsiteX58" fmla="*/ 2507365 w 5556281"/>
              <a:gd name="connsiteY58" fmla="*/ 4992850 h 5539071"/>
              <a:gd name="connsiteX59" fmla="*/ 2431758 w 5556281"/>
              <a:gd name="connsiteY59" fmla="*/ 4924959 h 5539071"/>
              <a:gd name="connsiteX60" fmla="*/ 2184880 w 5556281"/>
              <a:gd name="connsiteY60" fmla="*/ 4869411 h 5539071"/>
              <a:gd name="connsiteX61" fmla="*/ 2075329 w 5556281"/>
              <a:gd name="connsiteY61" fmla="*/ 4901813 h 5539071"/>
              <a:gd name="connsiteX62" fmla="*/ 1714267 w 5556281"/>
              <a:gd name="connsiteY62" fmla="*/ 5267504 h 5539071"/>
              <a:gd name="connsiteX63" fmla="*/ 1621686 w 5556281"/>
              <a:gd name="connsiteY63" fmla="*/ 5282934 h 5539071"/>
              <a:gd name="connsiteX64" fmla="*/ 1234396 w 5556281"/>
              <a:gd name="connsiteY64" fmla="*/ 5065371 h 5539071"/>
              <a:gd name="connsiteX65" fmla="*/ 1191190 w 5556281"/>
              <a:gd name="connsiteY65" fmla="*/ 4966618 h 5539071"/>
              <a:gd name="connsiteX66" fmla="*/ 1317715 w 5556281"/>
              <a:gd name="connsiteY66" fmla="*/ 4468233 h 5539071"/>
              <a:gd name="connsiteX67" fmla="*/ 1294569 w 5556281"/>
              <a:gd name="connsiteY67" fmla="*/ 4372566 h 5539071"/>
              <a:gd name="connsiteX68" fmla="*/ 1107868 w 5556281"/>
              <a:gd name="connsiteY68" fmla="*/ 4178149 h 5539071"/>
              <a:gd name="connsiteX69" fmla="*/ 1018376 w 5556281"/>
              <a:gd name="connsiteY69" fmla="*/ 4151917 h 5539071"/>
              <a:gd name="connsiteX70" fmla="*/ 928882 w 5556281"/>
              <a:gd name="connsiteY70" fmla="*/ 4171977 h 5539071"/>
              <a:gd name="connsiteX71" fmla="*/ 509190 w 5556281"/>
              <a:gd name="connsiteY71" fmla="*/ 4266101 h 5539071"/>
              <a:gd name="connsiteX72" fmla="*/ 422778 w 5556281"/>
              <a:gd name="connsiteY72" fmla="*/ 4227524 h 5539071"/>
              <a:gd name="connsiteX73" fmla="*/ 211391 w 5556281"/>
              <a:gd name="connsiteY73" fmla="*/ 3818630 h 5539071"/>
              <a:gd name="connsiteX74" fmla="*/ 226818 w 5556281"/>
              <a:gd name="connsiteY74" fmla="*/ 3730682 h 5539071"/>
              <a:gd name="connsiteX75" fmla="*/ 617198 w 5556281"/>
              <a:gd name="connsiteY75" fmla="*/ 3368077 h 5539071"/>
              <a:gd name="connsiteX76" fmla="*/ 648056 w 5556281"/>
              <a:gd name="connsiteY76" fmla="*/ 3280125 h 5539071"/>
              <a:gd name="connsiteX77" fmla="*/ 601767 w 5556281"/>
              <a:gd name="connsiteY77" fmla="*/ 3028618 h 5539071"/>
              <a:gd name="connsiteX78" fmla="*/ 541591 w 5556281"/>
              <a:gd name="connsiteY78" fmla="*/ 2957640 h 5539071"/>
              <a:gd name="connsiteX79" fmla="*/ 200589 w 5556281"/>
              <a:gd name="connsiteY79" fmla="*/ 2832658 h 5539071"/>
              <a:gd name="connsiteX80" fmla="*/ 0 w 5556281"/>
              <a:gd name="connsiteY80" fmla="*/ 2757051 h 5539071"/>
              <a:gd name="connsiteX81" fmla="*/ 0 w 5556281"/>
              <a:gd name="connsiteY81" fmla="*/ 2670642 h 5539071"/>
              <a:gd name="connsiteX82" fmla="*/ 13885 w 5556281"/>
              <a:gd name="connsiteY82" fmla="*/ 2519428 h 5539071"/>
              <a:gd name="connsiteX83" fmla="*/ 52461 w 5556281"/>
              <a:gd name="connsiteY83" fmla="*/ 2224718 h 5539071"/>
              <a:gd name="connsiteX84" fmla="*/ 114181 w 5556281"/>
              <a:gd name="connsiteY84" fmla="*/ 2162996 h 5539071"/>
              <a:gd name="connsiteX85" fmla="*/ 640344 w 5556281"/>
              <a:gd name="connsiteY85" fmla="*/ 2067332 h 5539071"/>
              <a:gd name="connsiteX86" fmla="*/ 717491 w 5556281"/>
              <a:gd name="connsiteY86" fmla="*/ 2007155 h 5539071"/>
              <a:gd name="connsiteX87" fmla="*/ 797727 w 5556281"/>
              <a:gd name="connsiteY87" fmla="*/ 1814281 h 5539071"/>
              <a:gd name="connsiteX88" fmla="*/ 783840 w 5556281"/>
              <a:gd name="connsiteY88" fmla="*/ 1704727 h 5539071"/>
              <a:gd name="connsiteX89" fmla="*/ 476785 w 5556281"/>
              <a:gd name="connsiteY89" fmla="*/ 1300462 h 5539071"/>
              <a:gd name="connsiteX90" fmla="*/ 478329 w 5556281"/>
              <a:gd name="connsiteY90" fmla="*/ 1200169 h 5539071"/>
              <a:gd name="connsiteX91" fmla="*/ 776125 w 5556281"/>
              <a:gd name="connsiteY91" fmla="*/ 831392 h 5539071"/>
              <a:gd name="connsiteX92" fmla="*/ 881050 w 5556281"/>
              <a:gd name="connsiteY92" fmla="*/ 803617 h 5539071"/>
              <a:gd name="connsiteX93" fmla="*/ 1368636 w 5556281"/>
              <a:gd name="connsiteY93" fmla="*/ 1005749 h 5539071"/>
              <a:gd name="connsiteX94" fmla="*/ 1462757 w 5556281"/>
              <a:gd name="connsiteY94" fmla="*/ 998037 h 5539071"/>
              <a:gd name="connsiteX95" fmla="*/ 1617057 w 5556281"/>
              <a:gd name="connsiteY95" fmla="*/ 891569 h 5539071"/>
              <a:gd name="connsiteX96" fmla="*/ 1654088 w 5556281"/>
              <a:gd name="connsiteY96" fmla="*/ 819048 h 5539071"/>
              <a:gd name="connsiteX97" fmla="*/ 1651005 w 5556281"/>
              <a:gd name="connsiteY97" fmla="*/ 765044 h 5539071"/>
              <a:gd name="connsiteX98" fmla="*/ 1632488 w 5556281"/>
              <a:gd name="connsiteY98" fmla="*/ 525881 h 5539071"/>
              <a:gd name="connsiteX99" fmla="*/ 1613971 w 5556281"/>
              <a:gd name="connsiteY99" fmla="*/ 286715 h 5539071"/>
              <a:gd name="connsiteX100" fmla="*/ 1664889 w 5556281"/>
              <a:gd name="connsiteY100" fmla="*/ 208022 h 5539071"/>
              <a:gd name="connsiteX101" fmla="*/ 2141674 w 5556281"/>
              <a:gd name="connsiteY101" fmla="*/ 47552 h 5539071"/>
              <a:gd name="connsiteX102" fmla="*/ 2172535 w 5556281"/>
              <a:gd name="connsiteY102" fmla="*/ 42923 h 5539071"/>
              <a:gd name="connsiteX103" fmla="*/ 2237341 w 5556281"/>
              <a:gd name="connsiteY103" fmla="*/ 86126 h 5539071"/>
              <a:gd name="connsiteX104" fmla="*/ 2535137 w 5556281"/>
              <a:gd name="connsiteY104" fmla="*/ 516622 h 5539071"/>
              <a:gd name="connsiteX105" fmla="*/ 2627718 w 5556281"/>
              <a:gd name="connsiteY105" fmla="*/ 561368 h 5539071"/>
              <a:gd name="connsiteX106" fmla="*/ 2786647 w 5556281"/>
              <a:gd name="connsiteY106" fmla="*/ 555196 h 5539071"/>
              <a:gd name="connsiteX107" fmla="*/ 2836022 w 5556281"/>
              <a:gd name="connsiteY107" fmla="*/ 530507 h 5539071"/>
              <a:gd name="connsiteX108" fmla="*/ 2852996 w 5556281"/>
              <a:gd name="connsiteY108" fmla="*/ 505821 h 5539071"/>
              <a:gd name="connsiteX109" fmla="*/ 2930143 w 5556281"/>
              <a:gd name="connsiteY109" fmla="*/ 363865 h 5539071"/>
              <a:gd name="connsiteX110" fmla="*/ 3102960 w 5556281"/>
              <a:gd name="connsiteY110" fmla="*/ 41380 h 5539071"/>
              <a:gd name="connsiteX111" fmla="*/ 3162198 w 5556281"/>
              <a:gd name="connsiteY111" fmla="*/ 151 h 553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556281" h="5539071">
                <a:moveTo>
                  <a:pt x="2778140" y="1624152"/>
                </a:moveTo>
                <a:cubicBezTo>
                  <a:pt x="2145562" y="1624152"/>
                  <a:pt x="1632756" y="2136958"/>
                  <a:pt x="1632756" y="2769536"/>
                </a:cubicBezTo>
                <a:cubicBezTo>
                  <a:pt x="1632756" y="3402114"/>
                  <a:pt x="2145562" y="3914920"/>
                  <a:pt x="2778140" y="3914920"/>
                </a:cubicBezTo>
                <a:cubicBezTo>
                  <a:pt x="3410718" y="3914920"/>
                  <a:pt x="3923524" y="3402114"/>
                  <a:pt x="3923524" y="2769536"/>
                </a:cubicBezTo>
                <a:cubicBezTo>
                  <a:pt x="3923524" y="2136958"/>
                  <a:pt x="3410718" y="1624152"/>
                  <a:pt x="2778140" y="1624152"/>
                </a:cubicBezTo>
                <a:close/>
                <a:moveTo>
                  <a:pt x="3162198" y="151"/>
                </a:moveTo>
                <a:cubicBezTo>
                  <a:pt x="3170660" y="-379"/>
                  <a:pt x="3179725" y="489"/>
                  <a:pt x="3189369" y="2803"/>
                </a:cubicBezTo>
                <a:cubicBezTo>
                  <a:pt x="3356013" y="42923"/>
                  <a:pt x="3522655" y="81496"/>
                  <a:pt x="3689300" y="121613"/>
                </a:cubicBezTo>
                <a:cubicBezTo>
                  <a:pt x="3724787" y="130871"/>
                  <a:pt x="3746390" y="157104"/>
                  <a:pt x="3747933" y="194134"/>
                </a:cubicBezTo>
                <a:cubicBezTo>
                  <a:pt x="3749476" y="214194"/>
                  <a:pt x="3749476" y="234254"/>
                  <a:pt x="3751019" y="254313"/>
                </a:cubicBezTo>
                <a:cubicBezTo>
                  <a:pt x="3755645" y="379296"/>
                  <a:pt x="3758735" y="504278"/>
                  <a:pt x="3763361" y="627717"/>
                </a:cubicBezTo>
                <a:cubicBezTo>
                  <a:pt x="3764907" y="661664"/>
                  <a:pt x="3766450" y="697152"/>
                  <a:pt x="3767990" y="731096"/>
                </a:cubicBezTo>
                <a:cubicBezTo>
                  <a:pt x="3769533" y="765044"/>
                  <a:pt x="3786507" y="791275"/>
                  <a:pt x="3815825" y="808246"/>
                </a:cubicBezTo>
                <a:cubicBezTo>
                  <a:pt x="3852855" y="829849"/>
                  <a:pt x="3891432" y="849909"/>
                  <a:pt x="3928463" y="873052"/>
                </a:cubicBezTo>
                <a:cubicBezTo>
                  <a:pt x="3965496" y="894655"/>
                  <a:pt x="3999440" y="893112"/>
                  <a:pt x="4036474" y="873052"/>
                </a:cubicBezTo>
                <a:cubicBezTo>
                  <a:pt x="4189231" y="788189"/>
                  <a:pt x="4340442" y="703324"/>
                  <a:pt x="4493199" y="618458"/>
                </a:cubicBezTo>
                <a:cubicBezTo>
                  <a:pt x="4528689" y="598402"/>
                  <a:pt x="4562634" y="604571"/>
                  <a:pt x="4590409" y="632346"/>
                </a:cubicBezTo>
                <a:cubicBezTo>
                  <a:pt x="4709219" y="752699"/>
                  <a:pt x="4826485" y="874595"/>
                  <a:pt x="4945295" y="994951"/>
                </a:cubicBezTo>
                <a:cubicBezTo>
                  <a:pt x="4976157" y="1027352"/>
                  <a:pt x="4980786" y="1056670"/>
                  <a:pt x="4957640" y="1095244"/>
                </a:cubicBezTo>
                <a:cubicBezTo>
                  <a:pt x="4869689" y="1244915"/>
                  <a:pt x="4780194" y="1393043"/>
                  <a:pt x="4692245" y="1542714"/>
                </a:cubicBezTo>
                <a:cubicBezTo>
                  <a:pt x="4672185" y="1576659"/>
                  <a:pt x="4670643" y="1612149"/>
                  <a:pt x="4690702" y="1646093"/>
                </a:cubicBezTo>
                <a:cubicBezTo>
                  <a:pt x="4713848" y="1687753"/>
                  <a:pt x="4735448" y="1729416"/>
                  <a:pt x="4758594" y="1771076"/>
                </a:cubicBezTo>
                <a:cubicBezTo>
                  <a:pt x="4775567" y="1801937"/>
                  <a:pt x="4801797" y="1818911"/>
                  <a:pt x="4837287" y="1820454"/>
                </a:cubicBezTo>
                <a:cubicBezTo>
                  <a:pt x="4895921" y="1825083"/>
                  <a:pt x="4956097" y="1828169"/>
                  <a:pt x="5014730" y="1832795"/>
                </a:cubicBezTo>
                <a:cubicBezTo>
                  <a:pt x="5135083" y="1840510"/>
                  <a:pt x="5255439" y="1848226"/>
                  <a:pt x="5375792" y="1855941"/>
                </a:cubicBezTo>
                <a:cubicBezTo>
                  <a:pt x="5409736" y="1857484"/>
                  <a:pt x="5437511" y="1880630"/>
                  <a:pt x="5445227" y="1914574"/>
                </a:cubicBezTo>
                <a:cubicBezTo>
                  <a:pt x="5482257" y="2081219"/>
                  <a:pt x="5517747" y="2249404"/>
                  <a:pt x="5554778" y="2417592"/>
                </a:cubicBezTo>
                <a:cubicBezTo>
                  <a:pt x="5559407" y="2440735"/>
                  <a:pt x="5553235" y="2460795"/>
                  <a:pt x="5537805" y="2479311"/>
                </a:cubicBezTo>
                <a:cubicBezTo>
                  <a:pt x="5530089" y="2488570"/>
                  <a:pt x="5517747" y="2494742"/>
                  <a:pt x="5506946" y="2500914"/>
                </a:cubicBezTo>
                <a:cubicBezTo>
                  <a:pt x="5352646" y="2578062"/>
                  <a:pt x="5198345" y="2655212"/>
                  <a:pt x="5042505" y="2732362"/>
                </a:cubicBezTo>
                <a:cubicBezTo>
                  <a:pt x="5010101" y="2749336"/>
                  <a:pt x="4991587" y="2774025"/>
                  <a:pt x="4990041" y="2811055"/>
                </a:cubicBezTo>
                <a:cubicBezTo>
                  <a:pt x="4986958" y="2869688"/>
                  <a:pt x="4982326" y="2926779"/>
                  <a:pt x="4979243" y="2985415"/>
                </a:cubicBezTo>
                <a:cubicBezTo>
                  <a:pt x="4977699" y="3019360"/>
                  <a:pt x="4990041" y="3048678"/>
                  <a:pt x="5019359" y="3068735"/>
                </a:cubicBezTo>
                <a:cubicBezTo>
                  <a:pt x="5162858" y="3173660"/>
                  <a:pt x="5304814" y="3280125"/>
                  <a:pt x="5448313" y="3385051"/>
                </a:cubicBezTo>
                <a:cubicBezTo>
                  <a:pt x="5482257" y="3409737"/>
                  <a:pt x="5493059" y="3440598"/>
                  <a:pt x="5477631" y="3480714"/>
                </a:cubicBezTo>
                <a:cubicBezTo>
                  <a:pt x="5451399" y="3553235"/>
                  <a:pt x="5425167" y="3625756"/>
                  <a:pt x="5398935" y="3698277"/>
                </a:cubicBezTo>
                <a:cubicBezTo>
                  <a:pt x="5369619" y="3778514"/>
                  <a:pt x="5340305" y="3860293"/>
                  <a:pt x="5309443" y="3940526"/>
                </a:cubicBezTo>
                <a:cubicBezTo>
                  <a:pt x="5297099" y="3974474"/>
                  <a:pt x="5267781" y="3992990"/>
                  <a:pt x="5233836" y="3989904"/>
                </a:cubicBezTo>
                <a:cubicBezTo>
                  <a:pt x="5169031" y="3983732"/>
                  <a:pt x="5105768" y="3976017"/>
                  <a:pt x="5040963" y="3969844"/>
                </a:cubicBezTo>
                <a:cubicBezTo>
                  <a:pt x="4929868" y="3957500"/>
                  <a:pt x="4818771" y="3945155"/>
                  <a:pt x="4707676" y="3934357"/>
                </a:cubicBezTo>
                <a:cubicBezTo>
                  <a:pt x="4672185" y="3931271"/>
                  <a:pt x="4644413" y="3943612"/>
                  <a:pt x="4622811" y="3972931"/>
                </a:cubicBezTo>
                <a:cubicBezTo>
                  <a:pt x="4582694" y="4026935"/>
                  <a:pt x="4544117" y="4082482"/>
                  <a:pt x="4502457" y="4136489"/>
                </a:cubicBezTo>
                <a:cubicBezTo>
                  <a:pt x="4477769" y="4168891"/>
                  <a:pt x="4474683" y="4202838"/>
                  <a:pt x="4488570" y="4239869"/>
                </a:cubicBezTo>
                <a:cubicBezTo>
                  <a:pt x="4550289" y="4403427"/>
                  <a:pt x="4613552" y="4566983"/>
                  <a:pt x="4675271" y="4730542"/>
                </a:cubicBezTo>
                <a:cubicBezTo>
                  <a:pt x="4692245" y="4773744"/>
                  <a:pt x="4682987" y="4803063"/>
                  <a:pt x="4647499" y="4830835"/>
                </a:cubicBezTo>
                <a:cubicBezTo>
                  <a:pt x="4524057" y="4923416"/>
                  <a:pt x="4402161" y="5017539"/>
                  <a:pt x="4278723" y="5110117"/>
                </a:cubicBezTo>
                <a:cubicBezTo>
                  <a:pt x="4243235" y="5136349"/>
                  <a:pt x="4212374" y="5136349"/>
                  <a:pt x="4178427" y="5108574"/>
                </a:cubicBezTo>
                <a:cubicBezTo>
                  <a:pt x="4045729" y="5002109"/>
                  <a:pt x="3911492" y="4894097"/>
                  <a:pt x="3778791" y="4786089"/>
                </a:cubicBezTo>
                <a:cubicBezTo>
                  <a:pt x="3749476" y="4762943"/>
                  <a:pt x="3718615" y="4755228"/>
                  <a:pt x="3684671" y="4767572"/>
                </a:cubicBezTo>
                <a:cubicBezTo>
                  <a:pt x="3605977" y="4796890"/>
                  <a:pt x="3527284" y="4826209"/>
                  <a:pt x="3450134" y="4857067"/>
                </a:cubicBezTo>
                <a:cubicBezTo>
                  <a:pt x="3419276" y="4869411"/>
                  <a:pt x="3400759" y="4892557"/>
                  <a:pt x="3393044" y="4924959"/>
                </a:cubicBezTo>
                <a:cubicBezTo>
                  <a:pt x="3382243" y="4975877"/>
                  <a:pt x="3371444" y="5028338"/>
                  <a:pt x="3360639" y="5079259"/>
                </a:cubicBezTo>
                <a:cubicBezTo>
                  <a:pt x="3334411" y="5202698"/>
                  <a:pt x="3309721" y="5324594"/>
                  <a:pt x="3283489" y="5448033"/>
                </a:cubicBezTo>
                <a:cubicBezTo>
                  <a:pt x="3275777" y="5483524"/>
                  <a:pt x="3254174" y="5505126"/>
                  <a:pt x="3218687" y="5509753"/>
                </a:cubicBezTo>
                <a:cubicBezTo>
                  <a:pt x="3136907" y="5520554"/>
                  <a:pt x="3055128" y="5528269"/>
                  <a:pt x="2973349" y="5535985"/>
                </a:cubicBezTo>
                <a:cubicBezTo>
                  <a:pt x="2933232" y="5532899"/>
                  <a:pt x="2900828" y="5535985"/>
                  <a:pt x="2868424" y="5539071"/>
                </a:cubicBezTo>
                <a:cubicBezTo>
                  <a:pt x="2820592" y="5539071"/>
                  <a:pt x="2772760" y="5539071"/>
                  <a:pt x="2723385" y="5539071"/>
                </a:cubicBezTo>
                <a:cubicBezTo>
                  <a:pt x="2692523" y="5528269"/>
                  <a:pt x="2675550" y="5505126"/>
                  <a:pt x="2666291" y="5474265"/>
                </a:cubicBezTo>
                <a:cubicBezTo>
                  <a:pt x="2613831" y="5313793"/>
                  <a:pt x="2559826" y="5153323"/>
                  <a:pt x="2507365" y="4992850"/>
                </a:cubicBezTo>
                <a:cubicBezTo>
                  <a:pt x="2495021" y="4955817"/>
                  <a:pt x="2470335" y="4932674"/>
                  <a:pt x="2431758" y="4924959"/>
                </a:cubicBezTo>
                <a:cubicBezTo>
                  <a:pt x="2349979" y="4906442"/>
                  <a:pt x="2266657" y="4889468"/>
                  <a:pt x="2184880" y="4869411"/>
                </a:cubicBezTo>
                <a:cubicBezTo>
                  <a:pt x="2141674" y="4858610"/>
                  <a:pt x="2106187" y="4869411"/>
                  <a:pt x="2075329" y="4901813"/>
                </a:cubicBezTo>
                <a:cubicBezTo>
                  <a:pt x="1956516" y="5025252"/>
                  <a:pt x="1834620" y="5145608"/>
                  <a:pt x="1714267" y="5267504"/>
                </a:cubicBezTo>
                <a:cubicBezTo>
                  <a:pt x="1686492" y="5295276"/>
                  <a:pt x="1654088" y="5301451"/>
                  <a:pt x="1621686" y="5282934"/>
                </a:cubicBezTo>
                <a:cubicBezTo>
                  <a:pt x="1492075" y="5210413"/>
                  <a:pt x="1364004" y="5137892"/>
                  <a:pt x="1234396" y="5065371"/>
                </a:cubicBezTo>
                <a:cubicBezTo>
                  <a:pt x="1189647" y="5040682"/>
                  <a:pt x="1178846" y="5014453"/>
                  <a:pt x="1191190" y="4966618"/>
                </a:cubicBezTo>
                <a:cubicBezTo>
                  <a:pt x="1232850" y="4799977"/>
                  <a:pt x="1276055" y="4634875"/>
                  <a:pt x="1317715" y="4468233"/>
                </a:cubicBezTo>
                <a:cubicBezTo>
                  <a:pt x="1326977" y="4432743"/>
                  <a:pt x="1320801" y="4400341"/>
                  <a:pt x="1294569" y="4372566"/>
                </a:cubicBezTo>
                <a:cubicBezTo>
                  <a:pt x="1232850" y="4307760"/>
                  <a:pt x="1169587" y="4242955"/>
                  <a:pt x="1107868" y="4178149"/>
                </a:cubicBezTo>
                <a:cubicBezTo>
                  <a:pt x="1083182" y="4151917"/>
                  <a:pt x="1052321" y="4144202"/>
                  <a:pt x="1018376" y="4151917"/>
                </a:cubicBezTo>
                <a:cubicBezTo>
                  <a:pt x="987518" y="4158089"/>
                  <a:pt x="958200" y="4165804"/>
                  <a:pt x="928882" y="4171977"/>
                </a:cubicBezTo>
                <a:cubicBezTo>
                  <a:pt x="788469" y="4202838"/>
                  <a:pt x="649599" y="4235239"/>
                  <a:pt x="509190" y="4266101"/>
                </a:cubicBezTo>
                <a:cubicBezTo>
                  <a:pt x="470613" y="4275359"/>
                  <a:pt x="439755" y="4261472"/>
                  <a:pt x="422778" y="4227524"/>
                </a:cubicBezTo>
                <a:cubicBezTo>
                  <a:pt x="351800" y="4091740"/>
                  <a:pt x="282366" y="3954414"/>
                  <a:pt x="211391" y="3818630"/>
                </a:cubicBezTo>
                <a:cubicBezTo>
                  <a:pt x="195960" y="3787772"/>
                  <a:pt x="202132" y="3753825"/>
                  <a:pt x="226818" y="3730682"/>
                </a:cubicBezTo>
                <a:cubicBezTo>
                  <a:pt x="356433" y="3610326"/>
                  <a:pt x="487587" y="3488430"/>
                  <a:pt x="617198" y="3368077"/>
                </a:cubicBezTo>
                <a:cubicBezTo>
                  <a:pt x="643427" y="3344931"/>
                  <a:pt x="652686" y="3314073"/>
                  <a:pt x="648056" y="3280125"/>
                </a:cubicBezTo>
                <a:cubicBezTo>
                  <a:pt x="632629" y="3196803"/>
                  <a:pt x="617198" y="3111937"/>
                  <a:pt x="601767" y="3028618"/>
                </a:cubicBezTo>
                <a:cubicBezTo>
                  <a:pt x="595595" y="2993127"/>
                  <a:pt x="575535" y="2969985"/>
                  <a:pt x="541591" y="2957640"/>
                </a:cubicBezTo>
                <a:cubicBezTo>
                  <a:pt x="427407" y="2915980"/>
                  <a:pt x="313227" y="2874318"/>
                  <a:pt x="200589" y="2832658"/>
                </a:cubicBezTo>
                <a:cubicBezTo>
                  <a:pt x="134241" y="2807969"/>
                  <a:pt x="66349" y="2786366"/>
                  <a:pt x="0" y="2757051"/>
                </a:cubicBezTo>
                <a:cubicBezTo>
                  <a:pt x="0" y="2727733"/>
                  <a:pt x="0" y="2699960"/>
                  <a:pt x="0" y="2670642"/>
                </a:cubicBezTo>
                <a:cubicBezTo>
                  <a:pt x="4629" y="2619724"/>
                  <a:pt x="9259" y="2570349"/>
                  <a:pt x="13885" y="2519428"/>
                </a:cubicBezTo>
                <a:cubicBezTo>
                  <a:pt x="23146" y="2420678"/>
                  <a:pt x="37031" y="2321925"/>
                  <a:pt x="52461" y="2224718"/>
                </a:cubicBezTo>
                <a:cubicBezTo>
                  <a:pt x="57091" y="2192314"/>
                  <a:pt x="80236" y="2169168"/>
                  <a:pt x="114181" y="2162996"/>
                </a:cubicBezTo>
                <a:cubicBezTo>
                  <a:pt x="290081" y="2130594"/>
                  <a:pt x="464441" y="2099733"/>
                  <a:pt x="640344" y="2067332"/>
                </a:cubicBezTo>
                <a:cubicBezTo>
                  <a:pt x="677375" y="2061160"/>
                  <a:pt x="702064" y="2041100"/>
                  <a:pt x="717491" y="2007155"/>
                </a:cubicBezTo>
                <a:cubicBezTo>
                  <a:pt x="743723" y="1942350"/>
                  <a:pt x="771498" y="1877544"/>
                  <a:pt x="797727" y="1814281"/>
                </a:cubicBezTo>
                <a:cubicBezTo>
                  <a:pt x="814701" y="1774162"/>
                  <a:pt x="810072" y="1740217"/>
                  <a:pt x="783840" y="1704727"/>
                </a:cubicBezTo>
                <a:cubicBezTo>
                  <a:pt x="680461" y="1570486"/>
                  <a:pt x="578625" y="1434703"/>
                  <a:pt x="476785" y="1300462"/>
                </a:cubicBezTo>
                <a:cubicBezTo>
                  <a:pt x="450553" y="1264975"/>
                  <a:pt x="450553" y="1234114"/>
                  <a:pt x="478329" y="1200169"/>
                </a:cubicBezTo>
                <a:cubicBezTo>
                  <a:pt x="577078" y="1076730"/>
                  <a:pt x="675831" y="954831"/>
                  <a:pt x="776125" y="831392"/>
                </a:cubicBezTo>
                <a:cubicBezTo>
                  <a:pt x="808529" y="792819"/>
                  <a:pt x="834761" y="785103"/>
                  <a:pt x="881050" y="803617"/>
                </a:cubicBezTo>
                <a:cubicBezTo>
                  <a:pt x="1043065" y="871512"/>
                  <a:pt x="1205078" y="937860"/>
                  <a:pt x="1368636" y="1005749"/>
                </a:cubicBezTo>
                <a:cubicBezTo>
                  <a:pt x="1401037" y="1019637"/>
                  <a:pt x="1433439" y="1018094"/>
                  <a:pt x="1462757" y="998037"/>
                </a:cubicBezTo>
                <a:cubicBezTo>
                  <a:pt x="1515221" y="962546"/>
                  <a:pt x="1566139" y="927059"/>
                  <a:pt x="1617057" y="891569"/>
                </a:cubicBezTo>
                <a:cubicBezTo>
                  <a:pt x="1641743" y="874595"/>
                  <a:pt x="1654088" y="849909"/>
                  <a:pt x="1654088" y="819048"/>
                </a:cubicBezTo>
                <a:cubicBezTo>
                  <a:pt x="1654088" y="800531"/>
                  <a:pt x="1652548" y="782017"/>
                  <a:pt x="1651005" y="765044"/>
                </a:cubicBezTo>
                <a:cubicBezTo>
                  <a:pt x="1644832" y="684807"/>
                  <a:pt x="1638660" y="606114"/>
                  <a:pt x="1632488" y="525881"/>
                </a:cubicBezTo>
                <a:cubicBezTo>
                  <a:pt x="1626316" y="445644"/>
                  <a:pt x="1620143" y="366951"/>
                  <a:pt x="1613971" y="286715"/>
                </a:cubicBezTo>
                <a:cubicBezTo>
                  <a:pt x="1610885" y="249681"/>
                  <a:pt x="1629402" y="220366"/>
                  <a:pt x="1664889" y="208022"/>
                </a:cubicBezTo>
                <a:cubicBezTo>
                  <a:pt x="1823819" y="154017"/>
                  <a:pt x="1982748" y="100013"/>
                  <a:pt x="2141674" y="47552"/>
                </a:cubicBezTo>
                <a:cubicBezTo>
                  <a:pt x="2152476" y="44466"/>
                  <a:pt x="2161734" y="42923"/>
                  <a:pt x="2172535" y="42923"/>
                </a:cubicBezTo>
                <a:cubicBezTo>
                  <a:pt x="2201851" y="44466"/>
                  <a:pt x="2220367" y="62980"/>
                  <a:pt x="2237341" y="86126"/>
                </a:cubicBezTo>
                <a:cubicBezTo>
                  <a:pt x="2336091" y="229624"/>
                  <a:pt x="2436387" y="373123"/>
                  <a:pt x="2535137" y="516622"/>
                </a:cubicBezTo>
                <a:cubicBezTo>
                  <a:pt x="2558283" y="549024"/>
                  <a:pt x="2589145" y="564454"/>
                  <a:pt x="2627718" y="561368"/>
                </a:cubicBezTo>
                <a:cubicBezTo>
                  <a:pt x="2680179" y="556739"/>
                  <a:pt x="2734186" y="555196"/>
                  <a:pt x="2786647" y="555196"/>
                </a:cubicBezTo>
                <a:cubicBezTo>
                  <a:pt x="2808250" y="555196"/>
                  <a:pt x="2823681" y="547480"/>
                  <a:pt x="2836022" y="530507"/>
                </a:cubicBezTo>
                <a:cubicBezTo>
                  <a:pt x="2842195" y="522794"/>
                  <a:pt x="2848367" y="513536"/>
                  <a:pt x="2852996" y="505821"/>
                </a:cubicBezTo>
                <a:cubicBezTo>
                  <a:pt x="2879228" y="457986"/>
                  <a:pt x="2903914" y="410154"/>
                  <a:pt x="2930143" y="363865"/>
                </a:cubicBezTo>
                <a:cubicBezTo>
                  <a:pt x="2987237" y="255856"/>
                  <a:pt x="3045870" y="149388"/>
                  <a:pt x="3102960" y="41380"/>
                </a:cubicBezTo>
                <a:cubicBezTo>
                  <a:pt x="3116848" y="15919"/>
                  <a:pt x="3136811" y="1742"/>
                  <a:pt x="3162198" y="151"/>
                </a:cubicBezTo>
                <a:close/>
              </a:path>
            </a:pathLst>
          </a:custGeom>
          <a:solidFill>
            <a:schemeClr val="bg1">
              <a:lumMod val="95000"/>
            </a:schemeClr>
          </a:solidFill>
          <a:ln w="152400">
            <a:noFill/>
          </a:ln>
          <a:effectLst/>
        </p:spPr>
        <p:txBody>
          <a:bodyPr wrap="square" anchor="t">
            <a:noAutofit/>
          </a:bodyPr>
          <a:lstStyle>
            <a:lvl1pPr marL="0" indent="0" algn="ctr">
              <a:buFontTx/>
              <a:buNone/>
              <a:defRPr sz="20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3690586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71424D9-1201-489D-8759-802BEB428968}"/>
              </a:ext>
            </a:extLst>
          </p:cNvPr>
          <p:cNvSpPr/>
          <p:nvPr userDrawn="1"/>
        </p:nvSpPr>
        <p:spPr>
          <a:xfrm>
            <a:off x="808468" y="3753255"/>
            <a:ext cx="3143250" cy="20049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F0AA1C5-BCBE-4E2F-A961-AB73B3335AEC}"/>
              </a:ext>
            </a:extLst>
          </p:cNvPr>
          <p:cNvSpPr/>
          <p:nvPr userDrawn="1"/>
        </p:nvSpPr>
        <p:spPr>
          <a:xfrm>
            <a:off x="0" y="0"/>
            <a:ext cx="12192000" cy="3753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AA3D867-D133-48FC-B3C8-A5F667B90D58}"/>
              </a:ext>
            </a:extLst>
          </p:cNvPr>
          <p:cNvSpPr/>
          <p:nvPr userDrawn="1"/>
        </p:nvSpPr>
        <p:spPr>
          <a:xfrm>
            <a:off x="819150" y="1762124"/>
            <a:ext cx="3143250" cy="199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그림 개체 틀 2">
            <a:extLst>
              <a:ext uri="{FF2B5EF4-FFF2-40B4-BE49-F238E27FC236}">
                <a16:creationId xmlns:a16="http://schemas.microsoft.com/office/drawing/2014/main" id="{4E22717C-9F52-4A37-85B9-FD48F3E55AAC}"/>
              </a:ext>
            </a:extLst>
          </p:cNvPr>
          <p:cNvSpPr>
            <a:spLocks noGrp="1"/>
          </p:cNvSpPr>
          <p:nvPr>
            <p:ph type="pic" sz="quarter" idx="14" hasCustomPrompt="1"/>
          </p:nvPr>
        </p:nvSpPr>
        <p:spPr>
          <a:xfrm>
            <a:off x="902288" y="1883517"/>
            <a:ext cx="2955610" cy="3753256"/>
          </a:xfrm>
          <a:prstGeom prst="rect">
            <a:avLst/>
          </a:prstGeom>
          <a:solidFill>
            <a:schemeClr val="bg1">
              <a:lumMod val="95000"/>
            </a:schemeClr>
          </a:solidFill>
          <a:ln w="12700">
            <a:gradFill>
              <a:gsLst>
                <a:gs pos="0">
                  <a:schemeClr val="bg1">
                    <a:alpha val="59000"/>
                  </a:schemeClr>
                </a:gs>
                <a:gs pos="100000">
                  <a:schemeClr val="bg1">
                    <a:alpha val="17000"/>
                  </a:schemeClr>
                </a:gs>
              </a:gsLst>
              <a:lin ang="7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4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4" name="Text Placeholder 9">
            <a:extLst>
              <a:ext uri="{FF2B5EF4-FFF2-40B4-BE49-F238E27FC236}">
                <a16:creationId xmlns:a16="http://schemas.microsoft.com/office/drawing/2014/main" id="{252358FC-753C-4A29-8F87-6685EF055F3F}"/>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7000919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4E22717C-9F52-4A37-85B9-FD48F3E55AAC}"/>
              </a:ext>
            </a:extLst>
          </p:cNvPr>
          <p:cNvSpPr>
            <a:spLocks noGrp="1"/>
          </p:cNvSpPr>
          <p:nvPr>
            <p:ph type="pic" sz="quarter" idx="14" hasCustomPrompt="1"/>
          </p:nvPr>
        </p:nvSpPr>
        <p:spPr>
          <a:xfrm>
            <a:off x="0" y="-1"/>
            <a:ext cx="12192000" cy="3838575"/>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
        <p:nvSpPr>
          <p:cNvPr id="2" name="Rectangle 1">
            <a:extLst>
              <a:ext uri="{FF2B5EF4-FFF2-40B4-BE49-F238E27FC236}">
                <a16:creationId xmlns:a16="http://schemas.microsoft.com/office/drawing/2014/main" id="{E666B193-49A3-4956-A9EF-296EF16EA757}"/>
              </a:ext>
            </a:extLst>
          </p:cNvPr>
          <p:cNvSpPr/>
          <p:nvPr userDrawn="1"/>
        </p:nvSpPr>
        <p:spPr>
          <a:xfrm>
            <a:off x="0" y="3810000"/>
            <a:ext cx="12192000" cy="304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7724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C567D-43E3-45C9-8003-897D9E5B07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3F7209-01E1-4603-A9CB-FAC48D4254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A11283-1CC1-4E0C-A9EE-A0BCC056A6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96E097-4815-4DAD-A7E1-B78B623789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E6DF83-B4F2-4CDA-99B7-8203D27495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EE9C21-19DC-4D4D-A97A-06B191A56B15}"/>
              </a:ext>
            </a:extLst>
          </p:cNvPr>
          <p:cNvSpPr>
            <a:spLocks noGrp="1"/>
          </p:cNvSpPr>
          <p:nvPr>
            <p:ph type="dt" sz="half" idx="10"/>
          </p:nvPr>
        </p:nvSpPr>
        <p:spPr/>
        <p:txBody>
          <a:bodyPr/>
          <a:lstStyle/>
          <a:p>
            <a:fld id="{31F95463-2FF0-4928-82EB-C49A9227DF35}" type="datetimeFigureOut">
              <a:rPr lang="en-US" smtClean="0"/>
              <a:t>11/22/2020</a:t>
            </a:fld>
            <a:endParaRPr lang="en-US"/>
          </a:p>
        </p:txBody>
      </p:sp>
      <p:sp>
        <p:nvSpPr>
          <p:cNvPr id="8" name="Footer Placeholder 7">
            <a:extLst>
              <a:ext uri="{FF2B5EF4-FFF2-40B4-BE49-F238E27FC236}">
                <a16:creationId xmlns:a16="http://schemas.microsoft.com/office/drawing/2014/main" id="{2891461F-BC90-41E2-B74A-D904CDFB30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527485-722F-41D3-A726-DA67A2F43EB8}"/>
              </a:ext>
            </a:extLst>
          </p:cNvPr>
          <p:cNvSpPr>
            <a:spLocks noGrp="1"/>
          </p:cNvSpPr>
          <p:nvPr>
            <p:ph type="sldNum" sz="quarter" idx="12"/>
          </p:nvPr>
        </p:nvSpPr>
        <p:spPr/>
        <p:txBody>
          <a:bodyPr/>
          <a:lstStyle/>
          <a:p>
            <a:fld id="{EA85EB79-E97F-482E-9DA3-9D54B314719F}" type="slidenum">
              <a:rPr lang="en-US" smtClean="0"/>
              <a:t>‹#›</a:t>
            </a:fld>
            <a:endParaRPr lang="en-US"/>
          </a:p>
        </p:txBody>
      </p:sp>
    </p:spTree>
    <p:extLst>
      <p:ext uri="{BB962C8B-B14F-4D97-AF65-F5344CB8AC3E}">
        <p14:creationId xmlns:p14="http://schemas.microsoft.com/office/powerpoint/2010/main" val="11884189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52_Images &amp; Contents Layout">
    <p:spTree>
      <p:nvGrpSpPr>
        <p:cNvPr id="1" name=""/>
        <p:cNvGrpSpPr/>
        <p:nvPr/>
      </p:nvGrpSpPr>
      <p:grpSpPr>
        <a:xfrm>
          <a:off x="0" y="0"/>
          <a:ext cx="0" cy="0"/>
          <a:chOff x="0" y="0"/>
          <a:chExt cx="0" cy="0"/>
        </a:xfrm>
      </p:grpSpPr>
      <p:sp>
        <p:nvSpPr>
          <p:cNvPr id="122" name="그림 개체 틀 121">
            <a:extLst>
              <a:ext uri="{FF2B5EF4-FFF2-40B4-BE49-F238E27FC236}">
                <a16:creationId xmlns:a16="http://schemas.microsoft.com/office/drawing/2014/main" id="{A5626D23-6CC7-4600-833F-1D3C40A75C48}"/>
              </a:ext>
            </a:extLst>
          </p:cNvPr>
          <p:cNvSpPr>
            <a:spLocks noGrp="1"/>
          </p:cNvSpPr>
          <p:nvPr>
            <p:ph type="pic" sz="quarter" idx="65" hasCustomPrompt="1"/>
          </p:nvPr>
        </p:nvSpPr>
        <p:spPr>
          <a:xfrm>
            <a:off x="5164510" y="635634"/>
            <a:ext cx="6379790" cy="5586731"/>
          </a:xfrm>
          <a:custGeom>
            <a:avLst/>
            <a:gdLst>
              <a:gd name="connsiteX0" fmla="*/ 0 w 6379790"/>
              <a:gd name="connsiteY0" fmla="*/ 4788536 h 5586731"/>
              <a:gd name="connsiteX1" fmla="*/ 797474 w 6379790"/>
              <a:gd name="connsiteY1" fmla="*/ 4788536 h 5586731"/>
              <a:gd name="connsiteX2" fmla="*/ 797474 w 6379790"/>
              <a:gd name="connsiteY2" fmla="*/ 5586731 h 5586731"/>
              <a:gd name="connsiteX3" fmla="*/ 0 w 6379790"/>
              <a:gd name="connsiteY3" fmla="*/ 5586731 h 5586731"/>
              <a:gd name="connsiteX4" fmla="*/ 2392422 w 6379790"/>
              <a:gd name="connsiteY4" fmla="*/ 3990341 h 5586731"/>
              <a:gd name="connsiteX5" fmla="*/ 2392422 w 6379790"/>
              <a:gd name="connsiteY5" fmla="*/ 4788536 h 5586731"/>
              <a:gd name="connsiteX6" fmla="*/ 3189895 w 6379790"/>
              <a:gd name="connsiteY6" fmla="*/ 4788536 h 5586731"/>
              <a:gd name="connsiteX7" fmla="*/ 3189895 w 6379790"/>
              <a:gd name="connsiteY7" fmla="*/ 3990341 h 5586731"/>
              <a:gd name="connsiteX8" fmla="*/ 0 w 6379790"/>
              <a:gd name="connsiteY8" fmla="*/ 3192146 h 5586731"/>
              <a:gd name="connsiteX9" fmla="*/ 797474 w 6379790"/>
              <a:gd name="connsiteY9" fmla="*/ 3192146 h 5586731"/>
              <a:gd name="connsiteX10" fmla="*/ 797474 w 6379790"/>
              <a:gd name="connsiteY10" fmla="*/ 3990341 h 5586731"/>
              <a:gd name="connsiteX11" fmla="*/ 0 w 6379790"/>
              <a:gd name="connsiteY11" fmla="*/ 3990341 h 5586731"/>
              <a:gd name="connsiteX12" fmla="*/ 1594948 w 6379790"/>
              <a:gd name="connsiteY12" fmla="*/ 0 h 5586731"/>
              <a:gd name="connsiteX13" fmla="*/ 3189895 w 6379790"/>
              <a:gd name="connsiteY13" fmla="*/ 0 h 5586731"/>
              <a:gd name="connsiteX14" fmla="*/ 3189895 w 6379790"/>
              <a:gd name="connsiteY14" fmla="*/ 797563 h 5586731"/>
              <a:gd name="connsiteX15" fmla="*/ 3987369 w 6379790"/>
              <a:gd name="connsiteY15" fmla="*/ 797563 h 5586731"/>
              <a:gd name="connsiteX16" fmla="*/ 3987369 w 6379790"/>
              <a:gd name="connsiteY16" fmla="*/ 0 h 5586731"/>
              <a:gd name="connsiteX17" fmla="*/ 6379790 w 6379790"/>
              <a:gd name="connsiteY17" fmla="*/ 0 h 5586731"/>
              <a:gd name="connsiteX18" fmla="*/ 6379790 w 6379790"/>
              <a:gd name="connsiteY18" fmla="*/ 797561 h 5586731"/>
              <a:gd name="connsiteX19" fmla="*/ 6379790 w 6379790"/>
              <a:gd name="connsiteY19" fmla="*/ 797562 h 5586731"/>
              <a:gd name="connsiteX20" fmla="*/ 6379790 w 6379790"/>
              <a:gd name="connsiteY20" fmla="*/ 1595756 h 5586731"/>
              <a:gd name="connsiteX21" fmla="*/ 5582317 w 6379790"/>
              <a:gd name="connsiteY21" fmla="*/ 1595756 h 5586731"/>
              <a:gd name="connsiteX22" fmla="*/ 5582317 w 6379790"/>
              <a:gd name="connsiteY22" fmla="*/ 2393951 h 5586731"/>
              <a:gd name="connsiteX23" fmla="*/ 6379790 w 6379790"/>
              <a:gd name="connsiteY23" fmla="*/ 2393951 h 5586731"/>
              <a:gd name="connsiteX24" fmla="*/ 6379790 w 6379790"/>
              <a:gd name="connsiteY24" fmla="*/ 3192146 h 5586731"/>
              <a:gd name="connsiteX25" fmla="*/ 6379790 w 6379790"/>
              <a:gd name="connsiteY25" fmla="*/ 3990341 h 5586731"/>
              <a:gd name="connsiteX26" fmla="*/ 6379790 w 6379790"/>
              <a:gd name="connsiteY26" fmla="*/ 4788536 h 5586731"/>
              <a:gd name="connsiteX27" fmla="*/ 6379790 w 6379790"/>
              <a:gd name="connsiteY27" fmla="*/ 5586731 h 5586731"/>
              <a:gd name="connsiteX28" fmla="*/ 5582316 w 6379790"/>
              <a:gd name="connsiteY28" fmla="*/ 5586731 h 5586731"/>
              <a:gd name="connsiteX29" fmla="*/ 5582316 w 6379790"/>
              <a:gd name="connsiteY29" fmla="*/ 4788536 h 5586731"/>
              <a:gd name="connsiteX30" fmla="*/ 4784843 w 6379790"/>
              <a:gd name="connsiteY30" fmla="*/ 4788536 h 5586731"/>
              <a:gd name="connsiteX31" fmla="*/ 4784843 w 6379790"/>
              <a:gd name="connsiteY31" fmla="*/ 5586731 h 5586731"/>
              <a:gd name="connsiteX32" fmla="*/ 3987369 w 6379790"/>
              <a:gd name="connsiteY32" fmla="*/ 5586731 h 5586731"/>
              <a:gd name="connsiteX33" fmla="*/ 3189895 w 6379790"/>
              <a:gd name="connsiteY33" fmla="*/ 5586731 h 5586731"/>
              <a:gd name="connsiteX34" fmla="*/ 2392422 w 6379790"/>
              <a:gd name="connsiteY34" fmla="*/ 5586731 h 5586731"/>
              <a:gd name="connsiteX35" fmla="*/ 2392421 w 6379790"/>
              <a:gd name="connsiteY35" fmla="*/ 5586731 h 5586731"/>
              <a:gd name="connsiteX36" fmla="*/ 1594948 w 6379790"/>
              <a:gd name="connsiteY36" fmla="*/ 5586731 h 5586731"/>
              <a:gd name="connsiteX37" fmla="*/ 1594948 w 6379790"/>
              <a:gd name="connsiteY37" fmla="*/ 4788536 h 5586731"/>
              <a:gd name="connsiteX38" fmla="*/ 797474 w 6379790"/>
              <a:gd name="connsiteY38" fmla="*/ 4788536 h 5586731"/>
              <a:gd name="connsiteX39" fmla="*/ 797474 w 6379790"/>
              <a:gd name="connsiteY39" fmla="*/ 3990341 h 5586731"/>
              <a:gd name="connsiteX40" fmla="*/ 1594948 w 6379790"/>
              <a:gd name="connsiteY40" fmla="*/ 3990341 h 5586731"/>
              <a:gd name="connsiteX41" fmla="*/ 1594948 w 6379790"/>
              <a:gd name="connsiteY41" fmla="*/ 3192146 h 5586731"/>
              <a:gd name="connsiteX42" fmla="*/ 2392421 w 6379790"/>
              <a:gd name="connsiteY42" fmla="*/ 3192146 h 5586731"/>
              <a:gd name="connsiteX43" fmla="*/ 2392421 w 6379790"/>
              <a:gd name="connsiteY43" fmla="*/ 2393951 h 5586731"/>
              <a:gd name="connsiteX44" fmla="*/ 1594948 w 6379790"/>
              <a:gd name="connsiteY44" fmla="*/ 2393951 h 5586731"/>
              <a:gd name="connsiteX45" fmla="*/ 1594948 w 6379790"/>
              <a:gd name="connsiteY45" fmla="*/ 3192146 h 5586731"/>
              <a:gd name="connsiteX46" fmla="*/ 797474 w 6379790"/>
              <a:gd name="connsiteY46" fmla="*/ 3192146 h 5586731"/>
              <a:gd name="connsiteX47" fmla="*/ 797474 w 6379790"/>
              <a:gd name="connsiteY47" fmla="*/ 2393951 h 5586731"/>
              <a:gd name="connsiteX48" fmla="*/ 0 w 6379790"/>
              <a:gd name="connsiteY48" fmla="*/ 2393951 h 5586731"/>
              <a:gd name="connsiteX49" fmla="*/ 0 w 6379790"/>
              <a:gd name="connsiteY49" fmla="*/ 1595756 h 5586731"/>
              <a:gd name="connsiteX50" fmla="*/ 797474 w 6379790"/>
              <a:gd name="connsiteY50" fmla="*/ 1595756 h 5586731"/>
              <a:gd name="connsiteX51" fmla="*/ 797474 w 6379790"/>
              <a:gd name="connsiteY51" fmla="*/ 797565 h 5586731"/>
              <a:gd name="connsiteX52" fmla="*/ 1594948 w 6379790"/>
              <a:gd name="connsiteY52" fmla="*/ 797565 h 5586731"/>
              <a:gd name="connsiteX53" fmla="*/ 1594948 w 6379790"/>
              <a:gd name="connsiteY53" fmla="*/ 1595756 h 5586731"/>
              <a:gd name="connsiteX54" fmla="*/ 2392421 w 6379790"/>
              <a:gd name="connsiteY54" fmla="*/ 1595756 h 5586731"/>
              <a:gd name="connsiteX55" fmla="*/ 2392421 w 6379790"/>
              <a:gd name="connsiteY55" fmla="*/ 797565 h 5586731"/>
              <a:gd name="connsiteX56" fmla="*/ 1594948 w 6379790"/>
              <a:gd name="connsiteY56" fmla="*/ 797565 h 5586731"/>
              <a:gd name="connsiteX57" fmla="*/ 0 w 6379790"/>
              <a:gd name="connsiteY57" fmla="*/ 0 h 5586731"/>
              <a:gd name="connsiteX58" fmla="*/ 797474 w 6379790"/>
              <a:gd name="connsiteY58" fmla="*/ 0 h 5586731"/>
              <a:gd name="connsiteX59" fmla="*/ 797474 w 6379790"/>
              <a:gd name="connsiteY59" fmla="*/ 797565 h 5586731"/>
              <a:gd name="connsiteX60" fmla="*/ 0 w 6379790"/>
              <a:gd name="connsiteY60" fmla="*/ 797565 h 558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379790" h="5586731">
                <a:moveTo>
                  <a:pt x="0" y="4788536"/>
                </a:moveTo>
                <a:lnTo>
                  <a:pt x="797474" y="4788536"/>
                </a:lnTo>
                <a:lnTo>
                  <a:pt x="797474" y="5586731"/>
                </a:lnTo>
                <a:lnTo>
                  <a:pt x="0" y="5586731"/>
                </a:lnTo>
                <a:close/>
                <a:moveTo>
                  <a:pt x="2392422" y="3990341"/>
                </a:moveTo>
                <a:lnTo>
                  <a:pt x="2392422" y="4788536"/>
                </a:lnTo>
                <a:lnTo>
                  <a:pt x="3189895" y="4788536"/>
                </a:lnTo>
                <a:lnTo>
                  <a:pt x="3189895" y="3990341"/>
                </a:lnTo>
                <a:close/>
                <a:moveTo>
                  <a:pt x="0" y="3192146"/>
                </a:moveTo>
                <a:lnTo>
                  <a:pt x="797474" y="3192146"/>
                </a:lnTo>
                <a:lnTo>
                  <a:pt x="797474" y="3990341"/>
                </a:lnTo>
                <a:lnTo>
                  <a:pt x="0" y="3990341"/>
                </a:lnTo>
                <a:close/>
                <a:moveTo>
                  <a:pt x="1594948" y="0"/>
                </a:moveTo>
                <a:lnTo>
                  <a:pt x="3189895" y="0"/>
                </a:lnTo>
                <a:lnTo>
                  <a:pt x="3189895" y="797563"/>
                </a:lnTo>
                <a:lnTo>
                  <a:pt x="3987369" y="797563"/>
                </a:lnTo>
                <a:lnTo>
                  <a:pt x="3987369" y="0"/>
                </a:lnTo>
                <a:lnTo>
                  <a:pt x="6379790" y="0"/>
                </a:lnTo>
                <a:lnTo>
                  <a:pt x="6379790" y="797561"/>
                </a:lnTo>
                <a:lnTo>
                  <a:pt x="6379790" y="797562"/>
                </a:lnTo>
                <a:lnTo>
                  <a:pt x="6379790" y="1595756"/>
                </a:lnTo>
                <a:lnTo>
                  <a:pt x="5582317" y="1595756"/>
                </a:lnTo>
                <a:lnTo>
                  <a:pt x="5582317" y="2393951"/>
                </a:lnTo>
                <a:lnTo>
                  <a:pt x="6379790" y="2393951"/>
                </a:lnTo>
                <a:lnTo>
                  <a:pt x="6379790" y="3192146"/>
                </a:lnTo>
                <a:lnTo>
                  <a:pt x="6379790" y="3990341"/>
                </a:lnTo>
                <a:lnTo>
                  <a:pt x="6379790" y="4788536"/>
                </a:lnTo>
                <a:lnTo>
                  <a:pt x="6379790" y="5586731"/>
                </a:lnTo>
                <a:lnTo>
                  <a:pt x="5582316" y="5586731"/>
                </a:lnTo>
                <a:lnTo>
                  <a:pt x="5582316" y="4788536"/>
                </a:lnTo>
                <a:lnTo>
                  <a:pt x="4784843" y="4788536"/>
                </a:lnTo>
                <a:lnTo>
                  <a:pt x="4784843" y="5586731"/>
                </a:lnTo>
                <a:lnTo>
                  <a:pt x="3987369" y="5586731"/>
                </a:lnTo>
                <a:lnTo>
                  <a:pt x="3189895" y="5586731"/>
                </a:lnTo>
                <a:lnTo>
                  <a:pt x="2392422" y="5586731"/>
                </a:lnTo>
                <a:lnTo>
                  <a:pt x="2392421" y="5586731"/>
                </a:lnTo>
                <a:lnTo>
                  <a:pt x="1594948" y="5586731"/>
                </a:lnTo>
                <a:lnTo>
                  <a:pt x="1594948" y="4788536"/>
                </a:lnTo>
                <a:lnTo>
                  <a:pt x="797474" y="4788536"/>
                </a:lnTo>
                <a:lnTo>
                  <a:pt x="797474" y="3990341"/>
                </a:lnTo>
                <a:lnTo>
                  <a:pt x="1594948" y="3990341"/>
                </a:lnTo>
                <a:lnTo>
                  <a:pt x="1594948" y="3192146"/>
                </a:lnTo>
                <a:lnTo>
                  <a:pt x="2392421" y="3192146"/>
                </a:lnTo>
                <a:lnTo>
                  <a:pt x="2392421" y="2393951"/>
                </a:lnTo>
                <a:lnTo>
                  <a:pt x="1594948" y="2393951"/>
                </a:lnTo>
                <a:lnTo>
                  <a:pt x="1594948" y="3192146"/>
                </a:lnTo>
                <a:lnTo>
                  <a:pt x="797474" y="3192146"/>
                </a:lnTo>
                <a:lnTo>
                  <a:pt x="797474" y="2393951"/>
                </a:lnTo>
                <a:lnTo>
                  <a:pt x="0" y="2393951"/>
                </a:lnTo>
                <a:lnTo>
                  <a:pt x="0" y="1595756"/>
                </a:lnTo>
                <a:lnTo>
                  <a:pt x="797474" y="1595756"/>
                </a:lnTo>
                <a:lnTo>
                  <a:pt x="797474" y="797565"/>
                </a:lnTo>
                <a:lnTo>
                  <a:pt x="1594948" y="797565"/>
                </a:lnTo>
                <a:lnTo>
                  <a:pt x="1594948" y="1595756"/>
                </a:lnTo>
                <a:lnTo>
                  <a:pt x="2392421" y="1595756"/>
                </a:lnTo>
                <a:lnTo>
                  <a:pt x="2392421" y="797565"/>
                </a:lnTo>
                <a:lnTo>
                  <a:pt x="1594948" y="797565"/>
                </a:lnTo>
                <a:close/>
                <a:moveTo>
                  <a:pt x="0" y="0"/>
                </a:moveTo>
                <a:lnTo>
                  <a:pt x="797474" y="0"/>
                </a:lnTo>
                <a:lnTo>
                  <a:pt x="797474" y="797565"/>
                </a:lnTo>
                <a:lnTo>
                  <a:pt x="0" y="797565"/>
                </a:lnTo>
                <a:close/>
              </a:path>
            </a:pathLst>
          </a:custGeom>
          <a:solidFill>
            <a:schemeClr val="bg1">
              <a:lumMod val="95000"/>
            </a:schemeClr>
          </a:solidFill>
          <a:ln w="25400">
            <a:noFill/>
          </a:ln>
          <a:effectLst/>
        </p:spPr>
        <p:txBody>
          <a:bodyPr wrap="square" anchor="ctr">
            <a:noAutofit/>
          </a:bodyPr>
          <a:lstStyle>
            <a:lvl1pPr marL="0" indent="0" algn="ctr">
              <a:buFontTx/>
              <a:buNone/>
              <a:defRPr sz="160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41031595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3_Images &amp; Contents Layout">
    <p:spTree>
      <p:nvGrpSpPr>
        <p:cNvPr id="1" name=""/>
        <p:cNvGrpSpPr/>
        <p:nvPr/>
      </p:nvGrpSpPr>
      <p:grpSpPr>
        <a:xfrm>
          <a:off x="0" y="0"/>
          <a:ext cx="0" cy="0"/>
          <a:chOff x="0" y="0"/>
          <a:chExt cx="0" cy="0"/>
        </a:xfrm>
      </p:grpSpPr>
      <p:sp>
        <p:nvSpPr>
          <p:cNvPr id="2" name="그림 개체 틀 8">
            <a:extLst>
              <a:ext uri="{FF2B5EF4-FFF2-40B4-BE49-F238E27FC236}">
                <a16:creationId xmlns:a16="http://schemas.microsoft.com/office/drawing/2014/main" id="{FF0C7903-447C-47EA-9F0F-27FB0FA66D93}"/>
              </a:ext>
            </a:extLst>
          </p:cNvPr>
          <p:cNvSpPr>
            <a:spLocks noGrp="1"/>
          </p:cNvSpPr>
          <p:nvPr>
            <p:ph type="pic" sz="quarter" idx="10" hasCustomPrompt="1"/>
          </p:nvPr>
        </p:nvSpPr>
        <p:spPr>
          <a:xfrm>
            <a:off x="0" y="0"/>
            <a:ext cx="12192000" cy="68580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24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3388887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60_Images &amp; Contents Layout">
    <p:spTree>
      <p:nvGrpSpPr>
        <p:cNvPr id="1" name=""/>
        <p:cNvGrpSpPr/>
        <p:nvPr/>
      </p:nvGrpSpPr>
      <p:grpSpPr>
        <a:xfrm>
          <a:off x="0" y="0"/>
          <a:ext cx="0" cy="0"/>
          <a:chOff x="0" y="0"/>
          <a:chExt cx="0" cy="0"/>
        </a:xfrm>
      </p:grpSpPr>
      <p:sp>
        <p:nvSpPr>
          <p:cNvPr id="12" name="그림 개체 틀 11">
            <a:extLst>
              <a:ext uri="{FF2B5EF4-FFF2-40B4-BE49-F238E27FC236}">
                <a16:creationId xmlns:a16="http://schemas.microsoft.com/office/drawing/2014/main" id="{FFA8E757-7AA1-46D7-830D-82A7BA139EC7}"/>
              </a:ext>
            </a:extLst>
          </p:cNvPr>
          <p:cNvSpPr>
            <a:spLocks noGrp="1"/>
          </p:cNvSpPr>
          <p:nvPr>
            <p:ph type="pic" sz="quarter" idx="65" hasCustomPrompt="1"/>
          </p:nvPr>
        </p:nvSpPr>
        <p:spPr>
          <a:xfrm>
            <a:off x="6001996" y="665147"/>
            <a:ext cx="5714288" cy="5876452"/>
          </a:xfrm>
          <a:custGeom>
            <a:avLst/>
            <a:gdLst>
              <a:gd name="connsiteX0" fmla="*/ 4336617 w 5408405"/>
              <a:gd name="connsiteY0" fmla="*/ 2979311 h 5561888"/>
              <a:gd name="connsiteX1" fmla="*/ 4337062 w 5408405"/>
              <a:gd name="connsiteY1" fmla="*/ 2980996 h 5561888"/>
              <a:gd name="connsiteX2" fmla="*/ 4335592 w 5408405"/>
              <a:gd name="connsiteY2" fmla="*/ 2981017 h 5561888"/>
              <a:gd name="connsiteX3" fmla="*/ 1888921 w 5408405"/>
              <a:gd name="connsiteY3" fmla="*/ 2261506 h 5561888"/>
              <a:gd name="connsiteX4" fmla="*/ 1889365 w 5408405"/>
              <a:gd name="connsiteY4" fmla="*/ 2263191 h 5561888"/>
              <a:gd name="connsiteX5" fmla="*/ 1887895 w 5408405"/>
              <a:gd name="connsiteY5" fmla="*/ 2263212 h 5561888"/>
              <a:gd name="connsiteX6" fmla="*/ 3291650 w 5408405"/>
              <a:gd name="connsiteY6" fmla="*/ 1876983 h 5561888"/>
              <a:gd name="connsiteX7" fmla="*/ 2384076 w 5408405"/>
              <a:gd name="connsiteY7" fmla="*/ 3290419 h 5561888"/>
              <a:gd name="connsiteX8" fmla="*/ 3291650 w 5408405"/>
              <a:gd name="connsiteY8" fmla="*/ 3290419 h 5561888"/>
              <a:gd name="connsiteX9" fmla="*/ 4585316 w 5408405"/>
              <a:gd name="connsiteY9" fmla="*/ 91 h 5561888"/>
              <a:gd name="connsiteX10" fmla="*/ 4597631 w 5408405"/>
              <a:gd name="connsiteY10" fmla="*/ 4688 h 5561888"/>
              <a:gd name="connsiteX11" fmla="*/ 4597631 w 5408405"/>
              <a:gd name="connsiteY11" fmla="*/ 129174 h 5561888"/>
              <a:gd name="connsiteX12" fmla="*/ 4718305 w 5408405"/>
              <a:gd name="connsiteY12" fmla="*/ 117857 h 5561888"/>
              <a:gd name="connsiteX13" fmla="*/ 4838978 w 5408405"/>
              <a:gd name="connsiteY13" fmla="*/ 114085 h 5561888"/>
              <a:gd name="connsiteX14" fmla="*/ 4827665 w 5408405"/>
              <a:gd name="connsiteY14" fmla="*/ 166897 h 5561888"/>
              <a:gd name="connsiteX15" fmla="*/ 4895544 w 5408405"/>
              <a:gd name="connsiteY15" fmla="*/ 246116 h 5561888"/>
              <a:gd name="connsiteX16" fmla="*/ 5001133 w 5408405"/>
              <a:gd name="connsiteY16" fmla="*/ 193303 h 5561888"/>
              <a:gd name="connsiteX17" fmla="*/ 5061469 w 5408405"/>
              <a:gd name="connsiteY17" fmla="*/ 129174 h 5561888"/>
              <a:gd name="connsiteX18" fmla="*/ 5102951 w 5408405"/>
              <a:gd name="connsiteY18" fmla="*/ 136719 h 5561888"/>
              <a:gd name="connsiteX19" fmla="*/ 5110493 w 5408405"/>
              <a:gd name="connsiteY19" fmla="*/ 170670 h 5561888"/>
              <a:gd name="connsiteX20" fmla="*/ 5053927 w 5408405"/>
              <a:gd name="connsiteY20" fmla="*/ 246116 h 5561888"/>
              <a:gd name="connsiteX21" fmla="*/ 4978506 w 5408405"/>
              <a:gd name="connsiteY21" fmla="*/ 295156 h 5561888"/>
              <a:gd name="connsiteX22" fmla="*/ 4959651 w 5408405"/>
              <a:gd name="connsiteY22" fmla="*/ 347968 h 5561888"/>
              <a:gd name="connsiteX23" fmla="*/ 5019988 w 5408405"/>
              <a:gd name="connsiteY23" fmla="*/ 517722 h 5561888"/>
              <a:gd name="connsiteX24" fmla="*/ 5072782 w 5408405"/>
              <a:gd name="connsiteY24" fmla="*/ 562989 h 5561888"/>
              <a:gd name="connsiteX25" fmla="*/ 5151974 w 5408405"/>
              <a:gd name="connsiteY25" fmla="*/ 574306 h 5561888"/>
              <a:gd name="connsiteX26" fmla="*/ 5174600 w 5408405"/>
              <a:gd name="connsiteY26" fmla="*/ 638435 h 5561888"/>
              <a:gd name="connsiteX27" fmla="*/ 5125577 w 5408405"/>
              <a:gd name="connsiteY27" fmla="*/ 706337 h 5561888"/>
              <a:gd name="connsiteX28" fmla="*/ 5084096 w 5408405"/>
              <a:gd name="connsiteY28" fmla="*/ 845912 h 5561888"/>
              <a:gd name="connsiteX29" fmla="*/ 5148203 w 5408405"/>
              <a:gd name="connsiteY29" fmla="*/ 921358 h 5561888"/>
              <a:gd name="connsiteX30" fmla="*/ 5231166 w 5408405"/>
              <a:gd name="connsiteY30" fmla="*/ 943992 h 5561888"/>
              <a:gd name="connsiteX31" fmla="*/ 5174600 w 5408405"/>
              <a:gd name="connsiteY31" fmla="*/ 1008121 h 5561888"/>
              <a:gd name="connsiteX32" fmla="*/ 5261334 w 5408405"/>
              <a:gd name="connsiteY32" fmla="*/ 1045844 h 5561888"/>
              <a:gd name="connsiteX33" fmla="*/ 5393321 w 5408405"/>
              <a:gd name="connsiteY33" fmla="*/ 1102429 h 5561888"/>
              <a:gd name="connsiteX34" fmla="*/ 5408405 w 5408405"/>
              <a:gd name="connsiteY34" fmla="*/ 1109973 h 5561888"/>
              <a:gd name="connsiteX35" fmla="*/ 5351839 w 5408405"/>
              <a:gd name="connsiteY35" fmla="*/ 1140152 h 5561888"/>
              <a:gd name="connsiteX36" fmla="*/ 5351839 w 5408405"/>
              <a:gd name="connsiteY36" fmla="*/ 1155241 h 5561888"/>
              <a:gd name="connsiteX37" fmla="*/ 5325442 w 5408405"/>
              <a:gd name="connsiteY37" fmla="*/ 1396668 h 5561888"/>
              <a:gd name="connsiteX38" fmla="*/ 5332984 w 5408405"/>
              <a:gd name="connsiteY38" fmla="*/ 1453253 h 5561888"/>
              <a:gd name="connsiteX39" fmla="*/ 5317900 w 5408405"/>
              <a:gd name="connsiteY39" fmla="*/ 1494748 h 5561888"/>
              <a:gd name="connsiteX40" fmla="*/ 5272648 w 5408405"/>
              <a:gd name="connsiteY40" fmla="*/ 1494748 h 5561888"/>
              <a:gd name="connsiteX41" fmla="*/ 5204769 w 5408405"/>
              <a:gd name="connsiteY41" fmla="*/ 1509837 h 5561888"/>
              <a:gd name="connsiteX42" fmla="*/ 5185914 w 5408405"/>
              <a:gd name="connsiteY42" fmla="*/ 1566422 h 5561888"/>
              <a:gd name="connsiteX43" fmla="*/ 5076554 w 5408405"/>
              <a:gd name="connsiteY43" fmla="*/ 1713542 h 5561888"/>
              <a:gd name="connsiteX44" fmla="*/ 5050156 w 5408405"/>
              <a:gd name="connsiteY44" fmla="*/ 1721086 h 5561888"/>
              <a:gd name="connsiteX45" fmla="*/ 4899314 w 5408405"/>
              <a:gd name="connsiteY45" fmla="*/ 1721086 h 5561888"/>
              <a:gd name="connsiteX46" fmla="*/ 4929483 w 5408405"/>
              <a:gd name="connsiteY46" fmla="*/ 1845572 h 5561888"/>
              <a:gd name="connsiteX47" fmla="*/ 4842749 w 5408405"/>
              <a:gd name="connsiteY47" fmla="*/ 1777671 h 5561888"/>
              <a:gd name="connsiteX48" fmla="*/ 4706992 w 5408405"/>
              <a:gd name="connsiteY48" fmla="*/ 1743720 h 5561888"/>
              <a:gd name="connsiteX49" fmla="*/ 4642884 w 5408405"/>
              <a:gd name="connsiteY49" fmla="*/ 1853117 h 5561888"/>
              <a:gd name="connsiteX50" fmla="*/ 4548608 w 5408405"/>
              <a:gd name="connsiteY50" fmla="*/ 1909701 h 5561888"/>
              <a:gd name="connsiteX51" fmla="*/ 4484500 w 5408405"/>
              <a:gd name="connsiteY51" fmla="*/ 1932335 h 5561888"/>
              <a:gd name="connsiteX52" fmla="*/ 4378911 w 5408405"/>
              <a:gd name="connsiteY52" fmla="*/ 1996464 h 5561888"/>
              <a:gd name="connsiteX53" fmla="*/ 4344972 w 5408405"/>
              <a:gd name="connsiteY53" fmla="*/ 2026643 h 5561888"/>
              <a:gd name="connsiteX54" fmla="*/ 4360056 w 5408405"/>
              <a:gd name="connsiteY54" fmla="*/ 2120951 h 5561888"/>
              <a:gd name="connsiteX55" fmla="*/ 4356285 w 5408405"/>
              <a:gd name="connsiteY55" fmla="*/ 2249209 h 5561888"/>
              <a:gd name="connsiteX56" fmla="*/ 4311032 w 5408405"/>
              <a:gd name="connsiteY56" fmla="*/ 2249209 h 5561888"/>
              <a:gd name="connsiteX57" fmla="*/ 4311032 w 5408405"/>
              <a:gd name="connsiteY57" fmla="*/ 2166218 h 5561888"/>
              <a:gd name="connsiteX58" fmla="*/ 4307261 w 5408405"/>
              <a:gd name="connsiteY58" fmla="*/ 2102089 h 5561888"/>
              <a:gd name="connsiteX59" fmla="*/ 4293453 w 5408405"/>
              <a:gd name="connsiteY59" fmla="*/ 2062720 h 5561888"/>
              <a:gd name="connsiteX60" fmla="*/ 4293453 w 5408405"/>
              <a:gd name="connsiteY60" fmla="*/ 2298718 h 5561888"/>
              <a:gd name="connsiteX61" fmla="*/ 4314960 w 5408405"/>
              <a:gd name="connsiteY61" fmla="*/ 2298021 h 5561888"/>
              <a:gd name="connsiteX62" fmla="*/ 4334595 w 5408405"/>
              <a:gd name="connsiteY62" fmla="*/ 2281553 h 5561888"/>
              <a:gd name="connsiteX63" fmla="*/ 4344746 w 5408405"/>
              <a:gd name="connsiteY63" fmla="*/ 2279636 h 5561888"/>
              <a:gd name="connsiteX64" fmla="*/ 4402848 w 5408405"/>
              <a:gd name="connsiteY64" fmla="*/ 2284326 h 5561888"/>
              <a:gd name="connsiteX65" fmla="*/ 4473289 w 5408405"/>
              <a:gd name="connsiteY65" fmla="*/ 2321185 h 5561888"/>
              <a:gd name="connsiteX66" fmla="*/ 4499740 w 5408405"/>
              <a:gd name="connsiteY66" fmla="*/ 2331640 h 5561888"/>
              <a:gd name="connsiteX67" fmla="*/ 4524595 w 5408405"/>
              <a:gd name="connsiteY67" fmla="*/ 2359469 h 5561888"/>
              <a:gd name="connsiteX68" fmla="*/ 4544622 w 5408405"/>
              <a:gd name="connsiteY68" fmla="*/ 2383765 h 5561888"/>
              <a:gd name="connsiteX69" fmla="*/ 4554292 w 5408405"/>
              <a:gd name="connsiteY69" fmla="*/ 2392027 h 5561888"/>
              <a:gd name="connsiteX70" fmla="*/ 4560549 w 5408405"/>
              <a:gd name="connsiteY70" fmla="*/ 2467954 h 5561888"/>
              <a:gd name="connsiteX71" fmla="*/ 4547398 w 5408405"/>
              <a:gd name="connsiteY71" fmla="*/ 2521373 h 5561888"/>
              <a:gd name="connsiteX72" fmla="*/ 4555843 w 5408405"/>
              <a:gd name="connsiteY72" fmla="*/ 2579321 h 5561888"/>
              <a:gd name="connsiteX73" fmla="*/ 4566049 w 5408405"/>
              <a:gd name="connsiteY73" fmla="*/ 2582191 h 5561888"/>
              <a:gd name="connsiteX74" fmla="*/ 4643312 w 5408405"/>
              <a:gd name="connsiteY74" fmla="*/ 2587849 h 5561888"/>
              <a:gd name="connsiteX75" fmla="*/ 4657728 w 5408405"/>
              <a:gd name="connsiteY75" fmla="*/ 2592463 h 5561888"/>
              <a:gd name="connsiteX76" fmla="*/ 4692721 w 5408405"/>
              <a:gd name="connsiteY76" fmla="*/ 2617179 h 5561888"/>
              <a:gd name="connsiteX77" fmla="*/ 4736105 w 5408405"/>
              <a:gd name="connsiteY77" fmla="*/ 2642990 h 5561888"/>
              <a:gd name="connsiteX78" fmla="*/ 4750038 w 5408405"/>
              <a:gd name="connsiteY78" fmla="*/ 2657785 h 5561888"/>
              <a:gd name="connsiteX79" fmla="*/ 4796763 w 5408405"/>
              <a:gd name="connsiteY79" fmla="*/ 2766142 h 5561888"/>
              <a:gd name="connsiteX80" fmla="*/ 4795690 w 5408405"/>
              <a:gd name="connsiteY80" fmla="*/ 2776927 h 5561888"/>
              <a:gd name="connsiteX81" fmla="*/ 4777160 w 5408405"/>
              <a:gd name="connsiteY81" fmla="*/ 2831008 h 5561888"/>
              <a:gd name="connsiteX82" fmla="*/ 4766623 w 5408405"/>
              <a:gd name="connsiteY82" fmla="*/ 2851481 h 5561888"/>
              <a:gd name="connsiteX83" fmla="*/ 4746650 w 5408405"/>
              <a:gd name="connsiteY83" fmla="*/ 2884036 h 5561888"/>
              <a:gd name="connsiteX84" fmla="*/ 4744682 w 5408405"/>
              <a:gd name="connsiteY84" fmla="*/ 2921163 h 5561888"/>
              <a:gd name="connsiteX85" fmla="*/ 4739063 w 5408405"/>
              <a:gd name="connsiteY85" fmla="*/ 2933424 h 5561888"/>
              <a:gd name="connsiteX86" fmla="*/ 4725645 w 5408405"/>
              <a:gd name="connsiteY86" fmla="*/ 2930966 h 5561888"/>
              <a:gd name="connsiteX87" fmla="*/ 4716608 w 5408405"/>
              <a:gd name="connsiteY87" fmla="*/ 2925688 h 5561888"/>
              <a:gd name="connsiteX88" fmla="*/ 4702811 w 5408405"/>
              <a:gd name="connsiteY88" fmla="*/ 2922861 h 5561888"/>
              <a:gd name="connsiteX89" fmla="*/ 4700569 w 5408405"/>
              <a:gd name="connsiteY89" fmla="*/ 2936054 h 5561888"/>
              <a:gd name="connsiteX90" fmla="*/ 4679798 w 5408405"/>
              <a:gd name="connsiteY90" fmla="*/ 2951264 h 5561888"/>
              <a:gd name="connsiteX91" fmla="*/ 4668381 w 5408405"/>
              <a:gd name="connsiteY91" fmla="*/ 2947211 h 5561888"/>
              <a:gd name="connsiteX92" fmla="*/ 4653498 w 5408405"/>
              <a:gd name="connsiteY92" fmla="*/ 2953973 h 5561888"/>
              <a:gd name="connsiteX93" fmla="*/ 4659646 w 5408405"/>
              <a:gd name="connsiteY93" fmla="*/ 2968262 h 5561888"/>
              <a:gd name="connsiteX94" fmla="*/ 4669796 w 5408405"/>
              <a:gd name="connsiteY94" fmla="*/ 2976183 h 5561888"/>
              <a:gd name="connsiteX95" fmla="*/ 4576498 w 5408405"/>
              <a:gd name="connsiteY95" fmla="*/ 2977532 h 5561888"/>
              <a:gd name="connsiteX96" fmla="*/ 4575299 w 5408405"/>
              <a:gd name="connsiteY96" fmla="*/ 2971067 h 5561888"/>
              <a:gd name="connsiteX97" fmla="*/ 4558476 w 5408405"/>
              <a:gd name="connsiteY97" fmla="*/ 2965284 h 5561888"/>
              <a:gd name="connsiteX98" fmla="*/ 4542988 w 5408405"/>
              <a:gd name="connsiteY98" fmla="*/ 2971454 h 5561888"/>
              <a:gd name="connsiteX99" fmla="*/ 4521364 w 5408405"/>
              <a:gd name="connsiteY99" fmla="*/ 2964532 h 5561888"/>
              <a:gd name="connsiteX100" fmla="*/ 4451694 w 5408405"/>
              <a:gd name="connsiteY100" fmla="*/ 2942625 h 5561888"/>
              <a:gd name="connsiteX101" fmla="*/ 4436756 w 5408405"/>
              <a:gd name="connsiteY101" fmla="*/ 2944599 h 5561888"/>
              <a:gd name="connsiteX102" fmla="*/ 4440731 w 5408405"/>
              <a:gd name="connsiteY102" fmla="*/ 2926000 h 5561888"/>
              <a:gd name="connsiteX103" fmla="*/ 4442506 w 5408405"/>
              <a:gd name="connsiteY103" fmla="*/ 2924183 h 5561888"/>
              <a:gd name="connsiteX104" fmla="*/ 4433167 w 5408405"/>
              <a:gd name="connsiteY104" fmla="*/ 2892578 h 5561888"/>
              <a:gd name="connsiteX105" fmla="*/ 4405904 w 5408405"/>
              <a:gd name="connsiteY105" fmla="*/ 2863581 h 5561888"/>
              <a:gd name="connsiteX106" fmla="*/ 4376015 w 5408405"/>
              <a:gd name="connsiteY106" fmla="*/ 2814268 h 5561888"/>
              <a:gd name="connsiteX107" fmla="*/ 4373993 w 5408405"/>
              <a:gd name="connsiteY107" fmla="*/ 2794544 h 5561888"/>
              <a:gd name="connsiteX108" fmla="*/ 4366773 w 5408405"/>
              <a:gd name="connsiteY108" fmla="*/ 2738976 h 5561888"/>
              <a:gd name="connsiteX109" fmla="*/ 4375522 w 5408405"/>
              <a:gd name="connsiteY109" fmla="*/ 2719122 h 5561888"/>
              <a:gd name="connsiteX110" fmla="*/ 4416528 w 5408405"/>
              <a:gd name="connsiteY110" fmla="*/ 2642030 h 5561888"/>
              <a:gd name="connsiteX111" fmla="*/ 4403213 w 5408405"/>
              <a:gd name="connsiteY111" fmla="*/ 2629024 h 5561888"/>
              <a:gd name="connsiteX112" fmla="*/ 4386019 w 5408405"/>
              <a:gd name="connsiteY112" fmla="*/ 2642994 h 5561888"/>
              <a:gd name="connsiteX113" fmla="*/ 4382635 w 5408405"/>
              <a:gd name="connsiteY113" fmla="*/ 2660988 h 5561888"/>
              <a:gd name="connsiteX114" fmla="*/ 4373789 w 5408405"/>
              <a:gd name="connsiteY114" fmla="*/ 2672465 h 5561888"/>
              <a:gd name="connsiteX115" fmla="*/ 4364670 w 5408405"/>
              <a:gd name="connsiteY115" fmla="*/ 2660006 h 5561888"/>
              <a:gd name="connsiteX116" fmla="*/ 4365083 w 5408405"/>
              <a:gd name="connsiteY116" fmla="*/ 2643843 h 5561888"/>
              <a:gd name="connsiteX117" fmla="*/ 4349279 w 5408405"/>
              <a:gd name="connsiteY117" fmla="*/ 2622489 h 5561888"/>
              <a:gd name="connsiteX118" fmla="*/ 4336940 w 5408405"/>
              <a:gd name="connsiteY118" fmla="*/ 2642385 h 5561888"/>
              <a:gd name="connsiteX119" fmla="*/ 4334807 w 5408405"/>
              <a:gd name="connsiteY119" fmla="*/ 2665152 h 5561888"/>
              <a:gd name="connsiteX120" fmla="*/ 4315109 w 5408405"/>
              <a:gd name="connsiteY120" fmla="*/ 2669577 h 5561888"/>
              <a:gd name="connsiteX121" fmla="*/ 4293624 w 5408405"/>
              <a:gd name="connsiteY121" fmla="*/ 2622557 h 5561888"/>
              <a:gd name="connsiteX122" fmla="*/ 4293453 w 5408405"/>
              <a:gd name="connsiteY122" fmla="*/ 2622155 h 5561888"/>
              <a:gd name="connsiteX123" fmla="*/ 4293453 w 5408405"/>
              <a:gd name="connsiteY123" fmla="*/ 3290419 h 5561888"/>
              <a:gd name="connsiteX124" fmla="*/ 4819151 w 5408405"/>
              <a:gd name="connsiteY124" fmla="*/ 3290419 h 5561888"/>
              <a:gd name="connsiteX125" fmla="*/ 4618033 w 5408405"/>
              <a:gd name="connsiteY125" fmla="*/ 3783581 h 5561888"/>
              <a:gd name="connsiteX126" fmla="*/ 4631595 w 5408405"/>
              <a:gd name="connsiteY126" fmla="*/ 3794382 h 5561888"/>
              <a:gd name="connsiteX127" fmla="*/ 4653185 w 5408405"/>
              <a:gd name="connsiteY127" fmla="*/ 3834503 h 5561888"/>
              <a:gd name="connsiteX128" fmla="*/ 4695406 w 5408405"/>
              <a:gd name="connsiteY128" fmla="*/ 3937672 h 5561888"/>
              <a:gd name="connsiteX129" fmla="*/ 4749142 w 5408405"/>
              <a:gd name="connsiteY129" fmla="*/ 4037020 h 5561888"/>
              <a:gd name="connsiteX130" fmla="*/ 4833584 w 5408405"/>
              <a:gd name="connsiteY130" fmla="*/ 4121084 h 5561888"/>
              <a:gd name="connsiteX131" fmla="*/ 4833584 w 5408405"/>
              <a:gd name="connsiteY131" fmla="*/ 4258643 h 5561888"/>
              <a:gd name="connsiteX132" fmla="*/ 4787525 w 5408405"/>
              <a:gd name="connsiteY132" fmla="*/ 4312138 h 5561888"/>
              <a:gd name="connsiteX133" fmla="*/ 4703083 w 5408405"/>
              <a:gd name="connsiteY133" fmla="*/ 4365633 h 5561888"/>
              <a:gd name="connsiteX134" fmla="*/ 4603288 w 5408405"/>
              <a:gd name="connsiteY134" fmla="*/ 4380917 h 5561888"/>
              <a:gd name="connsiteX135" fmla="*/ 4488139 w 5408405"/>
              <a:gd name="connsiteY135" fmla="*/ 4273927 h 5561888"/>
              <a:gd name="connsiteX136" fmla="*/ 4465110 w 5408405"/>
              <a:gd name="connsiteY136" fmla="*/ 4231895 h 5561888"/>
              <a:gd name="connsiteX137" fmla="*/ 4463971 w 5408405"/>
              <a:gd name="connsiteY137" fmla="*/ 4193386 h 5561888"/>
              <a:gd name="connsiteX138" fmla="*/ 4454229 w 5408405"/>
              <a:gd name="connsiteY138" fmla="*/ 4178157 h 5561888"/>
              <a:gd name="connsiteX139" fmla="*/ 4293453 w 5408405"/>
              <a:gd name="connsiteY139" fmla="*/ 4178157 h 5561888"/>
              <a:gd name="connsiteX140" fmla="*/ 4293453 w 5408405"/>
              <a:gd name="connsiteY140" fmla="*/ 4857600 h 5561888"/>
              <a:gd name="connsiteX141" fmla="*/ 3291650 w 5408405"/>
              <a:gd name="connsiteY141" fmla="*/ 4857600 h 5561888"/>
              <a:gd name="connsiteX142" fmla="*/ 3291650 w 5408405"/>
              <a:gd name="connsiteY142" fmla="*/ 4178157 h 5561888"/>
              <a:gd name="connsiteX143" fmla="*/ 2897583 w 5408405"/>
              <a:gd name="connsiteY143" fmla="*/ 4178157 h 5561888"/>
              <a:gd name="connsiteX144" fmla="*/ 2899933 w 5408405"/>
              <a:gd name="connsiteY144" fmla="*/ 4187858 h 5561888"/>
              <a:gd name="connsiteX145" fmla="*/ 2922554 w 5408405"/>
              <a:gd name="connsiteY145" fmla="*/ 4233043 h 5561888"/>
              <a:gd name="connsiteX146" fmla="*/ 2922554 w 5408405"/>
              <a:gd name="connsiteY146" fmla="*/ 4255635 h 5561888"/>
              <a:gd name="connsiteX147" fmla="*/ 2903703 w 5408405"/>
              <a:gd name="connsiteY147" fmla="*/ 4306468 h 5561888"/>
              <a:gd name="connsiteX148" fmla="*/ 2877312 w 5408405"/>
              <a:gd name="connsiteY148" fmla="*/ 4389306 h 5561888"/>
              <a:gd name="connsiteX149" fmla="*/ 2854690 w 5408405"/>
              <a:gd name="connsiteY149" fmla="*/ 4419429 h 5561888"/>
              <a:gd name="connsiteX150" fmla="*/ 2818873 w 5408405"/>
              <a:gd name="connsiteY150" fmla="*/ 4449552 h 5561888"/>
              <a:gd name="connsiteX151" fmla="*/ 2786827 w 5408405"/>
              <a:gd name="connsiteY151" fmla="*/ 4466497 h 5561888"/>
              <a:gd name="connsiteX152" fmla="*/ 2668065 w 5408405"/>
              <a:gd name="connsiteY152" fmla="*/ 4492854 h 5561888"/>
              <a:gd name="connsiteX153" fmla="*/ 2607742 w 5408405"/>
              <a:gd name="connsiteY153" fmla="*/ 4490972 h 5561888"/>
              <a:gd name="connsiteX154" fmla="*/ 2513486 w 5408405"/>
              <a:gd name="connsiteY154" fmla="*/ 4417547 h 5561888"/>
              <a:gd name="connsiteX155" fmla="*/ 2507831 w 5408405"/>
              <a:gd name="connsiteY155" fmla="*/ 4372362 h 5561888"/>
              <a:gd name="connsiteX156" fmla="*/ 2505946 w 5408405"/>
              <a:gd name="connsiteY156" fmla="*/ 4353535 h 5561888"/>
              <a:gd name="connsiteX157" fmla="*/ 2496520 w 5408405"/>
              <a:gd name="connsiteY157" fmla="*/ 4302702 h 5561888"/>
              <a:gd name="connsiteX158" fmla="*/ 2490865 w 5408405"/>
              <a:gd name="connsiteY158" fmla="*/ 4278227 h 5561888"/>
              <a:gd name="connsiteX159" fmla="*/ 2492750 w 5408405"/>
              <a:gd name="connsiteY159" fmla="*/ 4246222 h 5561888"/>
              <a:gd name="connsiteX160" fmla="*/ 2505946 w 5408405"/>
              <a:gd name="connsiteY160" fmla="*/ 4214216 h 5561888"/>
              <a:gd name="connsiteX161" fmla="*/ 2519389 w 5408405"/>
              <a:gd name="connsiteY161" fmla="*/ 4178157 h 5561888"/>
              <a:gd name="connsiteX162" fmla="*/ 1895054 w 5408405"/>
              <a:gd name="connsiteY162" fmla="*/ 4178157 h 5561888"/>
              <a:gd name="connsiteX163" fmla="*/ 1904034 w 5408405"/>
              <a:gd name="connsiteY163" fmla="*/ 4212935 h 5561888"/>
              <a:gd name="connsiteX164" fmla="*/ 1913368 w 5408405"/>
              <a:gd name="connsiteY164" fmla="*/ 4235094 h 5561888"/>
              <a:gd name="connsiteX165" fmla="*/ 1897032 w 5408405"/>
              <a:gd name="connsiteY165" fmla="*/ 4308568 h 5561888"/>
              <a:gd name="connsiteX166" fmla="*/ 1887698 w 5408405"/>
              <a:gd name="connsiteY166" fmla="*/ 4331893 h 5561888"/>
              <a:gd name="connsiteX167" fmla="*/ 1886531 w 5408405"/>
              <a:gd name="connsiteY167" fmla="*/ 4371546 h 5561888"/>
              <a:gd name="connsiteX168" fmla="*/ 1908701 w 5408405"/>
              <a:gd name="connsiteY168" fmla="*/ 4405367 h 5561888"/>
              <a:gd name="connsiteX169" fmla="*/ 1929704 w 5408405"/>
              <a:gd name="connsiteY169" fmla="*/ 4469511 h 5561888"/>
              <a:gd name="connsiteX170" fmla="*/ 1921536 w 5408405"/>
              <a:gd name="connsiteY170" fmla="*/ 4497501 h 5561888"/>
              <a:gd name="connsiteX171" fmla="*/ 1915702 w 5408405"/>
              <a:gd name="connsiteY171" fmla="*/ 4519659 h 5561888"/>
              <a:gd name="connsiteX172" fmla="*/ 1885364 w 5408405"/>
              <a:gd name="connsiteY172" fmla="*/ 4510329 h 5561888"/>
              <a:gd name="connsiteX173" fmla="*/ 1867862 w 5408405"/>
              <a:gd name="connsiteY173" fmla="*/ 4478841 h 5561888"/>
              <a:gd name="connsiteX174" fmla="*/ 1816521 w 5408405"/>
              <a:gd name="connsiteY174" fmla="*/ 4538320 h 5561888"/>
              <a:gd name="connsiteX175" fmla="*/ 1828189 w 5408405"/>
              <a:gd name="connsiteY175" fmla="*/ 4568642 h 5561888"/>
              <a:gd name="connsiteX176" fmla="*/ 1858527 w 5408405"/>
              <a:gd name="connsiteY176" fmla="*/ 4597798 h 5561888"/>
              <a:gd name="connsiteX177" fmla="*/ 1877196 w 5408405"/>
              <a:gd name="connsiteY177" fmla="*/ 4635118 h 5561888"/>
              <a:gd name="connsiteX178" fmla="*/ 1852693 w 5408405"/>
              <a:gd name="connsiteY178" fmla="*/ 4654945 h 5561888"/>
              <a:gd name="connsiteX179" fmla="*/ 1825855 w 5408405"/>
              <a:gd name="connsiteY179" fmla="*/ 4679436 h 5561888"/>
              <a:gd name="connsiteX180" fmla="*/ 1822355 w 5408405"/>
              <a:gd name="connsiteY180" fmla="*/ 4720255 h 5561888"/>
              <a:gd name="connsiteX181" fmla="*/ 1781516 w 5408405"/>
              <a:gd name="connsiteY181" fmla="*/ 4703927 h 5561888"/>
              <a:gd name="connsiteX182" fmla="*/ 1766347 w 5408405"/>
              <a:gd name="connsiteY182" fmla="*/ 4692265 h 5561888"/>
              <a:gd name="connsiteX183" fmla="*/ 1743010 w 5408405"/>
              <a:gd name="connsiteY183" fmla="*/ 4693431 h 5561888"/>
              <a:gd name="connsiteX184" fmla="*/ 1743010 w 5408405"/>
              <a:gd name="connsiteY184" fmla="*/ 4714424 h 5561888"/>
              <a:gd name="connsiteX185" fmla="*/ 1741843 w 5408405"/>
              <a:gd name="connsiteY185" fmla="*/ 4745912 h 5561888"/>
              <a:gd name="connsiteX186" fmla="*/ 1708005 w 5408405"/>
              <a:gd name="connsiteY186" fmla="*/ 4742414 h 5561888"/>
              <a:gd name="connsiteX187" fmla="*/ 1702171 w 5408405"/>
              <a:gd name="connsiteY187" fmla="*/ 4737749 h 5561888"/>
              <a:gd name="connsiteX188" fmla="*/ 1651997 w 5408405"/>
              <a:gd name="connsiteY188" fmla="*/ 4752910 h 5561888"/>
              <a:gd name="connsiteX189" fmla="*/ 1620492 w 5408405"/>
              <a:gd name="connsiteY189" fmla="*/ 4779734 h 5561888"/>
              <a:gd name="connsiteX190" fmla="*/ 1608824 w 5408405"/>
              <a:gd name="connsiteY190" fmla="*/ 4778567 h 5561888"/>
              <a:gd name="connsiteX191" fmla="*/ 1573819 w 5408405"/>
              <a:gd name="connsiteY191" fmla="*/ 4800726 h 5561888"/>
              <a:gd name="connsiteX192" fmla="*/ 1551649 w 5408405"/>
              <a:gd name="connsiteY192" fmla="*/ 4828716 h 5561888"/>
              <a:gd name="connsiteX193" fmla="*/ 1495640 w 5408405"/>
              <a:gd name="connsiteY193" fmla="*/ 4898691 h 5561888"/>
              <a:gd name="connsiteX194" fmla="*/ 1479305 w 5408405"/>
              <a:gd name="connsiteY194" fmla="*/ 4982661 h 5561888"/>
              <a:gd name="connsiteX195" fmla="*/ 1453634 w 5408405"/>
              <a:gd name="connsiteY195" fmla="*/ 5007153 h 5561888"/>
              <a:gd name="connsiteX196" fmla="*/ 1313614 w 5408405"/>
              <a:gd name="connsiteY196" fmla="*/ 4994324 h 5561888"/>
              <a:gd name="connsiteX197" fmla="*/ 1289110 w 5408405"/>
              <a:gd name="connsiteY197" fmla="*/ 4947674 h 5561888"/>
              <a:gd name="connsiteX198" fmla="*/ 1261106 w 5408405"/>
              <a:gd name="connsiteY198" fmla="*/ 4857873 h 5561888"/>
              <a:gd name="connsiteX199" fmla="*/ 1242437 w 5408405"/>
              <a:gd name="connsiteY199" fmla="*/ 4847376 h 5561888"/>
              <a:gd name="connsiteX200" fmla="*/ 1158424 w 5408405"/>
              <a:gd name="connsiteY200" fmla="*/ 4842711 h 5561888"/>
              <a:gd name="connsiteX201" fmla="*/ 1118752 w 5408405"/>
              <a:gd name="connsiteY201" fmla="*/ 4824051 h 5561888"/>
              <a:gd name="connsiteX202" fmla="*/ 1083747 w 5408405"/>
              <a:gd name="connsiteY202" fmla="*/ 4792562 h 5561888"/>
              <a:gd name="connsiteX203" fmla="*/ 1035907 w 5408405"/>
              <a:gd name="connsiteY203" fmla="*/ 4794895 h 5561888"/>
              <a:gd name="connsiteX204" fmla="*/ 988066 w 5408405"/>
              <a:gd name="connsiteY204" fmla="*/ 4777401 h 5561888"/>
              <a:gd name="connsiteX205" fmla="*/ 915722 w 5408405"/>
              <a:gd name="connsiteY205" fmla="*/ 4761074 h 5561888"/>
              <a:gd name="connsiteX206" fmla="*/ 865548 w 5408405"/>
              <a:gd name="connsiteY206" fmla="*/ 4818220 h 5561888"/>
              <a:gd name="connsiteX207" fmla="*/ 810707 w 5408405"/>
              <a:gd name="connsiteY207" fmla="*/ 4848543 h 5561888"/>
              <a:gd name="connsiteX208" fmla="*/ 871382 w 5408405"/>
              <a:gd name="connsiteY208" fmla="*/ 4748245 h 5561888"/>
              <a:gd name="connsiteX209" fmla="*/ 823542 w 5408405"/>
              <a:gd name="connsiteY209" fmla="*/ 4650280 h 5561888"/>
              <a:gd name="connsiteX210" fmla="*/ 751198 w 5408405"/>
              <a:gd name="connsiteY210" fmla="*/ 4589635 h 5561888"/>
              <a:gd name="connsiteX211" fmla="*/ 745364 w 5408405"/>
              <a:gd name="connsiteY211" fmla="*/ 4572141 h 5561888"/>
              <a:gd name="connsiteX212" fmla="*/ 712693 w 5408405"/>
              <a:gd name="connsiteY212" fmla="*/ 4558146 h 5561888"/>
              <a:gd name="connsiteX213" fmla="*/ 663685 w 5408405"/>
              <a:gd name="connsiteY213" fmla="*/ 4604796 h 5561888"/>
              <a:gd name="connsiteX214" fmla="*/ 633348 w 5408405"/>
              <a:gd name="connsiteY214" fmla="*/ 4615292 h 5561888"/>
              <a:gd name="connsiteX215" fmla="*/ 592508 w 5408405"/>
              <a:gd name="connsiteY215" fmla="*/ 4608295 h 5561888"/>
              <a:gd name="connsiteX216" fmla="*/ 572672 w 5408405"/>
              <a:gd name="connsiteY216" fmla="*/ 4621123 h 5561888"/>
              <a:gd name="connsiteX217" fmla="*/ 583174 w 5408405"/>
              <a:gd name="connsiteY217" fmla="*/ 4643282 h 5561888"/>
              <a:gd name="connsiteX218" fmla="*/ 604177 w 5408405"/>
              <a:gd name="connsiteY218" fmla="*/ 4652612 h 5561888"/>
              <a:gd name="connsiteX219" fmla="*/ 618179 w 5408405"/>
              <a:gd name="connsiteY219" fmla="*/ 4680602 h 5561888"/>
              <a:gd name="connsiteX220" fmla="*/ 663685 w 5408405"/>
              <a:gd name="connsiteY220" fmla="*/ 4770404 h 5561888"/>
              <a:gd name="connsiteX221" fmla="*/ 680021 w 5408405"/>
              <a:gd name="connsiteY221" fmla="*/ 4783232 h 5561888"/>
              <a:gd name="connsiteX222" fmla="*/ 657851 w 5408405"/>
              <a:gd name="connsiteY222" fmla="*/ 4797227 h 5561888"/>
              <a:gd name="connsiteX223" fmla="*/ 654351 w 5408405"/>
              <a:gd name="connsiteY223" fmla="*/ 4797227 h 5561888"/>
              <a:gd name="connsiteX224" fmla="*/ 632181 w 5408405"/>
              <a:gd name="connsiteY224" fmla="*/ 4836880 h 5561888"/>
              <a:gd name="connsiteX225" fmla="*/ 629847 w 5408405"/>
              <a:gd name="connsiteY225" fmla="*/ 4891694 h 5561888"/>
              <a:gd name="connsiteX226" fmla="*/ 610011 w 5408405"/>
              <a:gd name="connsiteY226" fmla="*/ 4968666 h 5561888"/>
              <a:gd name="connsiteX227" fmla="*/ 592508 w 5408405"/>
              <a:gd name="connsiteY227" fmla="*/ 4989659 h 5561888"/>
              <a:gd name="connsiteX228" fmla="*/ 544668 w 5408405"/>
              <a:gd name="connsiteY228" fmla="*/ 5050304 h 5561888"/>
              <a:gd name="connsiteX229" fmla="*/ 516664 w 5408405"/>
              <a:gd name="connsiteY229" fmla="*/ 5060800 h 5561888"/>
              <a:gd name="connsiteX230" fmla="*/ 401147 w 5408405"/>
              <a:gd name="connsiteY230" fmla="*/ 5094622 h 5561888"/>
              <a:gd name="connsiteX231" fmla="*/ 401147 w 5408405"/>
              <a:gd name="connsiteY231" fmla="*/ 5120279 h 5561888"/>
              <a:gd name="connsiteX232" fmla="*/ 431485 w 5408405"/>
              <a:gd name="connsiteY232" fmla="*/ 5123778 h 5561888"/>
              <a:gd name="connsiteX233" fmla="*/ 452488 w 5408405"/>
              <a:gd name="connsiteY233" fmla="*/ 5109783 h 5561888"/>
              <a:gd name="connsiteX234" fmla="*/ 472324 w 5408405"/>
              <a:gd name="connsiteY234" fmla="*/ 5107450 h 5561888"/>
              <a:gd name="connsiteX235" fmla="*/ 468824 w 5408405"/>
              <a:gd name="connsiteY235" fmla="*/ 5128443 h 5561888"/>
              <a:gd name="connsiteX236" fmla="*/ 452488 w 5408405"/>
              <a:gd name="connsiteY236" fmla="*/ 5143604 h 5561888"/>
              <a:gd name="connsiteX237" fmla="*/ 446654 w 5408405"/>
              <a:gd name="connsiteY237" fmla="*/ 5179758 h 5561888"/>
              <a:gd name="connsiteX238" fmla="*/ 478158 w 5408405"/>
              <a:gd name="connsiteY238" fmla="*/ 5172761 h 5561888"/>
              <a:gd name="connsiteX239" fmla="*/ 502662 w 5408405"/>
              <a:gd name="connsiteY239" fmla="*/ 5152934 h 5561888"/>
              <a:gd name="connsiteX240" fmla="*/ 525999 w 5408405"/>
              <a:gd name="connsiteY240" fmla="*/ 5168096 h 5561888"/>
              <a:gd name="connsiteX241" fmla="*/ 500328 w 5408405"/>
              <a:gd name="connsiteY241" fmla="*/ 5234572 h 5561888"/>
              <a:gd name="connsiteX242" fmla="*/ 500328 w 5408405"/>
              <a:gd name="connsiteY242" fmla="*/ 5298716 h 5561888"/>
              <a:gd name="connsiteX243" fmla="*/ 523665 w 5408405"/>
              <a:gd name="connsiteY243" fmla="*/ 5324373 h 5561888"/>
              <a:gd name="connsiteX244" fmla="*/ 530666 w 5408405"/>
              <a:gd name="connsiteY244" fmla="*/ 5337202 h 5561888"/>
              <a:gd name="connsiteX245" fmla="*/ 517831 w 5408405"/>
              <a:gd name="connsiteY245" fmla="*/ 5344200 h 5561888"/>
              <a:gd name="connsiteX246" fmla="*/ 493327 w 5408405"/>
              <a:gd name="connsiteY246" fmla="*/ 5367525 h 5561888"/>
              <a:gd name="connsiteX247" fmla="*/ 462989 w 5408405"/>
              <a:gd name="connsiteY247" fmla="*/ 5420006 h 5561888"/>
              <a:gd name="connsiteX248" fmla="*/ 461823 w 5408405"/>
              <a:gd name="connsiteY248" fmla="*/ 5447996 h 5561888"/>
              <a:gd name="connsiteX249" fmla="*/ 471157 w 5408405"/>
              <a:gd name="connsiteY249" fmla="*/ 5466656 h 5561888"/>
              <a:gd name="connsiteX250" fmla="*/ 451321 w 5408405"/>
              <a:gd name="connsiteY250" fmla="*/ 5479485 h 5561888"/>
              <a:gd name="connsiteX251" fmla="*/ 434985 w 5408405"/>
              <a:gd name="connsiteY251" fmla="*/ 5481817 h 5561888"/>
              <a:gd name="connsiteX252" fmla="*/ 415149 w 5408405"/>
              <a:gd name="connsiteY252" fmla="*/ 5529634 h 5561888"/>
              <a:gd name="connsiteX253" fmla="*/ 420983 w 5408405"/>
              <a:gd name="connsiteY253" fmla="*/ 5538964 h 5561888"/>
              <a:gd name="connsiteX254" fmla="*/ 419816 w 5408405"/>
              <a:gd name="connsiteY254" fmla="*/ 5559956 h 5561888"/>
              <a:gd name="connsiteX255" fmla="*/ 401147 w 5408405"/>
              <a:gd name="connsiteY255" fmla="*/ 5555291 h 5561888"/>
              <a:gd name="connsiteX256" fmla="*/ 389479 w 5408405"/>
              <a:gd name="connsiteY256" fmla="*/ 5540130 h 5561888"/>
              <a:gd name="connsiteX257" fmla="*/ 366142 w 5408405"/>
              <a:gd name="connsiteY257" fmla="*/ 5536631 h 5561888"/>
              <a:gd name="connsiteX258" fmla="*/ 294965 w 5408405"/>
              <a:gd name="connsiteY258" fmla="*/ 5555291 h 5561888"/>
              <a:gd name="connsiteX259" fmla="*/ 206285 w 5408405"/>
              <a:gd name="connsiteY259" fmla="*/ 5561122 h 5561888"/>
              <a:gd name="connsiteX260" fmla="*/ 185282 w 5408405"/>
              <a:gd name="connsiteY260" fmla="*/ 5550626 h 5561888"/>
              <a:gd name="connsiteX261" fmla="*/ 124607 w 5408405"/>
              <a:gd name="connsiteY261" fmla="*/ 5522636 h 5561888"/>
              <a:gd name="connsiteX262" fmla="*/ 112938 w 5408405"/>
              <a:gd name="connsiteY262" fmla="*/ 5514472 h 5561888"/>
              <a:gd name="connsiteX263" fmla="*/ 61597 w 5408405"/>
              <a:gd name="connsiteY263" fmla="*/ 5452661 h 5561888"/>
              <a:gd name="connsiteX264" fmla="*/ 30093 w 5408405"/>
              <a:gd name="connsiteY264" fmla="*/ 5347698 h 5561888"/>
              <a:gd name="connsiteX265" fmla="*/ 14924 w 5408405"/>
              <a:gd name="connsiteY265" fmla="*/ 5311544 h 5561888"/>
              <a:gd name="connsiteX266" fmla="*/ 18424 w 5408405"/>
              <a:gd name="connsiteY266" fmla="*/ 5260229 h 5561888"/>
              <a:gd name="connsiteX267" fmla="*/ 23092 w 5408405"/>
              <a:gd name="connsiteY267" fmla="*/ 5217078 h 5561888"/>
              <a:gd name="connsiteX268" fmla="*/ 21925 w 5408405"/>
              <a:gd name="connsiteY268" fmla="*/ 5199584 h 5561888"/>
              <a:gd name="connsiteX269" fmla="*/ 90768 w 5408405"/>
              <a:gd name="connsiteY269" fmla="*/ 5120279 h 5561888"/>
              <a:gd name="connsiteX270" fmla="*/ 156111 w 5408405"/>
              <a:gd name="connsiteY270" fmla="*/ 5081793 h 5561888"/>
              <a:gd name="connsiteX271" fmla="*/ 205118 w 5408405"/>
              <a:gd name="connsiteY271" fmla="*/ 5017649 h 5561888"/>
              <a:gd name="connsiteX272" fmla="*/ 198117 w 5408405"/>
              <a:gd name="connsiteY272" fmla="*/ 5004820 h 5561888"/>
              <a:gd name="connsiteX273" fmla="*/ 129274 w 5408405"/>
              <a:gd name="connsiteY273" fmla="*/ 4923183 h 5561888"/>
              <a:gd name="connsiteX274" fmla="*/ 119939 w 5408405"/>
              <a:gd name="connsiteY274" fmla="*/ 4904523 h 5561888"/>
              <a:gd name="connsiteX275" fmla="*/ 110604 w 5408405"/>
              <a:gd name="connsiteY275" fmla="*/ 4846210 h 5561888"/>
              <a:gd name="connsiteX276" fmla="*/ 94269 w 5408405"/>
              <a:gd name="connsiteY276" fmla="*/ 4778567 h 5561888"/>
              <a:gd name="connsiteX277" fmla="*/ 95436 w 5408405"/>
              <a:gd name="connsiteY277" fmla="*/ 4750577 h 5561888"/>
              <a:gd name="connsiteX278" fmla="*/ 157278 w 5408405"/>
              <a:gd name="connsiteY278" fmla="*/ 4600131 h 5561888"/>
              <a:gd name="connsiteX279" fmla="*/ 168946 w 5408405"/>
              <a:gd name="connsiteY279" fmla="*/ 4590801 h 5561888"/>
              <a:gd name="connsiteX280" fmla="*/ 240123 w 5408405"/>
              <a:gd name="connsiteY280" fmla="*/ 4556980 h 5561888"/>
              <a:gd name="connsiteX281" fmla="*/ 270461 w 5408405"/>
              <a:gd name="connsiteY281" fmla="*/ 4547650 h 5561888"/>
              <a:gd name="connsiteX282" fmla="*/ 321802 w 5408405"/>
              <a:gd name="connsiteY282" fmla="*/ 4535987 h 5561888"/>
              <a:gd name="connsiteX283" fmla="*/ 360308 w 5408405"/>
              <a:gd name="connsiteY283" fmla="*/ 4502166 h 5561888"/>
              <a:gd name="connsiteX284" fmla="*/ 388312 w 5408405"/>
              <a:gd name="connsiteY284" fmla="*/ 4511496 h 5561888"/>
              <a:gd name="connsiteX285" fmla="*/ 391812 w 5408405"/>
              <a:gd name="connsiteY285" fmla="*/ 4525491 h 5561888"/>
              <a:gd name="connsiteX286" fmla="*/ 402314 w 5408405"/>
              <a:gd name="connsiteY286" fmla="*/ 4541818 h 5561888"/>
              <a:gd name="connsiteX287" fmla="*/ 417483 w 5408405"/>
              <a:gd name="connsiteY287" fmla="*/ 4531322 h 5561888"/>
              <a:gd name="connsiteX288" fmla="*/ 452488 w 5408405"/>
              <a:gd name="connsiteY288" fmla="*/ 4537153 h 5561888"/>
              <a:gd name="connsiteX289" fmla="*/ 459489 w 5408405"/>
              <a:gd name="connsiteY289" fmla="*/ 4552315 h 5561888"/>
              <a:gd name="connsiteX290" fmla="*/ 480492 w 5408405"/>
              <a:gd name="connsiteY290" fmla="*/ 4560478 h 5561888"/>
              <a:gd name="connsiteX291" fmla="*/ 488660 w 5408405"/>
              <a:gd name="connsiteY291" fmla="*/ 4540652 h 5561888"/>
              <a:gd name="connsiteX292" fmla="*/ 521331 w 5408405"/>
              <a:gd name="connsiteY292" fmla="*/ 4399536 h 5561888"/>
              <a:gd name="connsiteX293" fmla="*/ 596009 w 5408405"/>
              <a:gd name="connsiteY293" fmla="*/ 4352885 h 5561888"/>
              <a:gd name="connsiteX294" fmla="*/ 607677 w 5408405"/>
              <a:gd name="connsiteY294" fmla="*/ 4333059 h 5561888"/>
              <a:gd name="connsiteX295" fmla="*/ 586674 w 5408405"/>
              <a:gd name="connsiteY295" fmla="*/ 4287575 h 5561888"/>
              <a:gd name="connsiteX296" fmla="*/ 591341 w 5408405"/>
              <a:gd name="connsiteY296" fmla="*/ 4267749 h 5561888"/>
              <a:gd name="connsiteX297" fmla="*/ 613511 w 5408405"/>
              <a:gd name="connsiteY297" fmla="*/ 4189610 h 5561888"/>
              <a:gd name="connsiteX298" fmla="*/ 596009 w 5408405"/>
              <a:gd name="connsiteY298" fmla="*/ 4181446 h 5561888"/>
              <a:gd name="connsiteX299" fmla="*/ 545835 w 5408405"/>
              <a:gd name="connsiteY299" fmla="*/ 4156955 h 5561888"/>
              <a:gd name="connsiteX300" fmla="*/ 563337 w 5408405"/>
              <a:gd name="connsiteY300" fmla="*/ 4103308 h 5561888"/>
              <a:gd name="connsiteX301" fmla="*/ 592508 w 5408405"/>
              <a:gd name="connsiteY301" fmla="*/ 4098643 h 5561888"/>
              <a:gd name="connsiteX302" fmla="*/ 617012 w 5408405"/>
              <a:gd name="connsiteY302" fmla="*/ 4054325 h 5561888"/>
              <a:gd name="connsiteX303" fmla="*/ 599509 w 5408405"/>
              <a:gd name="connsiteY303" fmla="*/ 4021670 h 5561888"/>
              <a:gd name="connsiteX304" fmla="*/ 578506 w 5408405"/>
              <a:gd name="connsiteY304" fmla="*/ 3990181 h 5561888"/>
              <a:gd name="connsiteX305" fmla="*/ 572672 w 5408405"/>
              <a:gd name="connsiteY305" fmla="*/ 3961025 h 5561888"/>
              <a:gd name="connsiteX306" fmla="*/ 598343 w 5408405"/>
              <a:gd name="connsiteY306" fmla="*/ 3955193 h 5561888"/>
              <a:gd name="connsiteX307" fmla="*/ 655518 w 5408405"/>
              <a:gd name="connsiteY307" fmla="*/ 3936533 h 5561888"/>
              <a:gd name="connsiteX308" fmla="*/ 660185 w 5408405"/>
              <a:gd name="connsiteY308" fmla="*/ 3906211 h 5561888"/>
              <a:gd name="connsiteX309" fmla="*/ 618179 w 5408405"/>
              <a:gd name="connsiteY309" fmla="*/ 3857228 h 5561888"/>
              <a:gd name="connsiteX310" fmla="*/ 593675 w 5408405"/>
              <a:gd name="connsiteY310" fmla="*/ 3769759 h 5561888"/>
              <a:gd name="connsiteX311" fmla="*/ 586674 w 5408405"/>
              <a:gd name="connsiteY311" fmla="*/ 3748767 h 5561888"/>
              <a:gd name="connsiteX312" fmla="*/ 554003 w 5408405"/>
              <a:gd name="connsiteY312" fmla="*/ 3724275 h 5561888"/>
              <a:gd name="connsiteX313" fmla="*/ 507329 w 5408405"/>
              <a:gd name="connsiteY313" fmla="*/ 3686955 h 5561888"/>
              <a:gd name="connsiteX314" fmla="*/ 490993 w 5408405"/>
              <a:gd name="connsiteY314" fmla="*/ 3713779 h 5561888"/>
              <a:gd name="connsiteX315" fmla="*/ 469990 w 5408405"/>
              <a:gd name="connsiteY315" fmla="*/ 3732439 h 5561888"/>
              <a:gd name="connsiteX316" fmla="*/ 432652 w 5408405"/>
              <a:gd name="connsiteY316" fmla="*/ 3712613 h 5561888"/>
              <a:gd name="connsiteX317" fmla="*/ 446654 w 5408405"/>
              <a:gd name="connsiteY317" fmla="*/ 3690454 h 5561888"/>
              <a:gd name="connsiteX318" fmla="*/ 461823 w 5408405"/>
              <a:gd name="connsiteY318" fmla="*/ 3672960 h 5561888"/>
              <a:gd name="connsiteX319" fmla="*/ 410482 w 5408405"/>
              <a:gd name="connsiteY319" fmla="*/ 3637973 h 5561888"/>
              <a:gd name="connsiteX320" fmla="*/ 382478 w 5408405"/>
              <a:gd name="connsiteY320" fmla="*/ 3649635 h 5561888"/>
              <a:gd name="connsiteX321" fmla="*/ 354474 w 5408405"/>
              <a:gd name="connsiteY321" fmla="*/ 3637973 h 5561888"/>
              <a:gd name="connsiteX322" fmla="*/ 357974 w 5408405"/>
              <a:gd name="connsiteY322" fmla="*/ 3609983 h 5561888"/>
              <a:gd name="connsiteX323" fmla="*/ 403481 w 5408405"/>
              <a:gd name="connsiteY323" fmla="*/ 3584325 h 5561888"/>
              <a:gd name="connsiteX324" fmla="*/ 431485 w 5408405"/>
              <a:gd name="connsiteY324" fmla="*/ 3528345 h 5561888"/>
              <a:gd name="connsiteX325" fmla="*/ 405814 w 5408405"/>
              <a:gd name="connsiteY325" fmla="*/ 3405889 h 5561888"/>
              <a:gd name="connsiteX326" fmla="*/ 388312 w 5408405"/>
              <a:gd name="connsiteY326" fmla="*/ 3388395 h 5561888"/>
              <a:gd name="connsiteX327" fmla="*/ 296132 w 5408405"/>
              <a:gd name="connsiteY327" fmla="*/ 3352241 h 5561888"/>
              <a:gd name="connsiteX328" fmla="*/ 370809 w 5408405"/>
              <a:gd name="connsiteY328" fmla="*/ 3348742 h 5561888"/>
              <a:gd name="connsiteX329" fmla="*/ 451321 w 5408405"/>
              <a:gd name="connsiteY329" fmla="*/ 3286931 h 5561888"/>
              <a:gd name="connsiteX330" fmla="*/ 426817 w 5408405"/>
              <a:gd name="connsiteY330" fmla="*/ 3249611 h 5561888"/>
              <a:gd name="connsiteX331" fmla="*/ 399980 w 5408405"/>
              <a:gd name="connsiteY331" fmla="*/ 3240281 h 5561888"/>
              <a:gd name="connsiteX332" fmla="*/ 437319 w 5408405"/>
              <a:gd name="connsiteY332" fmla="*/ 3226286 h 5561888"/>
              <a:gd name="connsiteX333" fmla="*/ 455988 w 5408405"/>
              <a:gd name="connsiteY333" fmla="*/ 3208792 h 5561888"/>
              <a:gd name="connsiteX334" fmla="*/ 430318 w 5408405"/>
              <a:gd name="connsiteY334" fmla="*/ 3122489 h 5561888"/>
              <a:gd name="connsiteX335" fmla="*/ 401147 w 5408405"/>
              <a:gd name="connsiteY335" fmla="*/ 3075839 h 5561888"/>
              <a:gd name="connsiteX336" fmla="*/ 390645 w 5408405"/>
              <a:gd name="connsiteY336" fmla="*/ 2998867 h 5561888"/>
              <a:gd name="connsiteX337" fmla="*/ 364975 w 5408405"/>
              <a:gd name="connsiteY337" fmla="*/ 2949884 h 5561888"/>
              <a:gd name="connsiteX338" fmla="*/ 352140 w 5408405"/>
              <a:gd name="connsiteY338" fmla="*/ 2947552 h 5561888"/>
              <a:gd name="connsiteX339" fmla="*/ 395313 w 5408405"/>
              <a:gd name="connsiteY339" fmla="*/ 2919562 h 5561888"/>
              <a:gd name="connsiteX340" fmla="*/ 433818 w 5408405"/>
              <a:gd name="connsiteY340" fmla="*/ 2882242 h 5561888"/>
              <a:gd name="connsiteX341" fmla="*/ 422150 w 5408405"/>
              <a:gd name="connsiteY341" fmla="*/ 2851919 h 5561888"/>
              <a:gd name="connsiteX342" fmla="*/ 396480 w 5408405"/>
              <a:gd name="connsiteY342" fmla="*/ 2818098 h 5561888"/>
              <a:gd name="connsiteX343" fmla="*/ 424484 w 5408405"/>
              <a:gd name="connsiteY343" fmla="*/ 2793607 h 5561888"/>
              <a:gd name="connsiteX344" fmla="*/ 436152 w 5408405"/>
              <a:gd name="connsiteY344" fmla="*/ 2784277 h 5561888"/>
              <a:gd name="connsiteX345" fmla="*/ 422150 w 5408405"/>
              <a:gd name="connsiteY345" fmla="*/ 2762118 h 5561888"/>
              <a:gd name="connsiteX346" fmla="*/ 404648 w 5408405"/>
              <a:gd name="connsiteY346" fmla="*/ 2717800 h 5561888"/>
              <a:gd name="connsiteX347" fmla="*/ 401147 w 5408405"/>
              <a:gd name="connsiteY347" fmla="*/ 2623334 h 5561888"/>
              <a:gd name="connsiteX348" fmla="*/ 403481 w 5408405"/>
              <a:gd name="connsiteY348" fmla="*/ 2597676 h 5561888"/>
              <a:gd name="connsiteX349" fmla="*/ 409315 w 5408405"/>
              <a:gd name="connsiteY349" fmla="*/ 2525369 h 5561888"/>
              <a:gd name="connsiteX350" fmla="*/ 422150 w 5408405"/>
              <a:gd name="connsiteY350" fmla="*/ 2510207 h 5561888"/>
              <a:gd name="connsiteX351" fmla="*/ 475825 w 5408405"/>
              <a:gd name="connsiteY351" fmla="*/ 2464724 h 5561888"/>
              <a:gd name="connsiteX352" fmla="*/ 485159 w 5408405"/>
              <a:gd name="connsiteY352" fmla="*/ 2448396 h 5561888"/>
              <a:gd name="connsiteX353" fmla="*/ 542334 w 5408405"/>
              <a:gd name="connsiteY353" fmla="*/ 2422738 h 5561888"/>
              <a:gd name="connsiteX354" fmla="*/ 584340 w 5408405"/>
              <a:gd name="connsiteY354" fmla="*/ 2404078 h 5561888"/>
              <a:gd name="connsiteX355" fmla="*/ 622846 w 5408405"/>
              <a:gd name="connsiteY355" fmla="*/ 2372590 h 5561888"/>
              <a:gd name="connsiteX356" fmla="*/ 641515 w 5408405"/>
              <a:gd name="connsiteY356" fmla="*/ 2345766 h 5561888"/>
              <a:gd name="connsiteX357" fmla="*/ 648517 w 5408405"/>
              <a:gd name="connsiteY357" fmla="*/ 2310778 h 5561888"/>
              <a:gd name="connsiteX358" fmla="*/ 642682 w 5408405"/>
              <a:gd name="connsiteY358" fmla="*/ 2293285 h 5561888"/>
              <a:gd name="connsiteX359" fmla="*/ 615845 w 5408405"/>
              <a:gd name="connsiteY359" fmla="*/ 2286287 h 5561888"/>
              <a:gd name="connsiteX360" fmla="*/ 597176 w 5408405"/>
              <a:gd name="connsiteY360" fmla="*/ 2248967 h 5561888"/>
              <a:gd name="connsiteX361" fmla="*/ 619346 w 5408405"/>
              <a:gd name="connsiteY361" fmla="*/ 2210481 h 5561888"/>
              <a:gd name="connsiteX362" fmla="*/ 657851 w 5408405"/>
              <a:gd name="connsiteY362" fmla="*/ 2198818 h 5561888"/>
              <a:gd name="connsiteX363" fmla="*/ 676521 w 5408405"/>
              <a:gd name="connsiteY363" fmla="*/ 2190654 h 5561888"/>
              <a:gd name="connsiteX364" fmla="*/ 668353 w 5408405"/>
              <a:gd name="connsiteY364" fmla="*/ 2153334 h 5561888"/>
              <a:gd name="connsiteX365" fmla="*/ 663685 w 5408405"/>
              <a:gd name="connsiteY365" fmla="*/ 2152168 h 5561888"/>
              <a:gd name="connsiteX366" fmla="*/ 635681 w 5408405"/>
              <a:gd name="connsiteY366" fmla="*/ 2139339 h 5561888"/>
              <a:gd name="connsiteX367" fmla="*/ 648517 w 5408405"/>
              <a:gd name="connsiteY367" fmla="*/ 2093855 h 5561888"/>
              <a:gd name="connsiteX368" fmla="*/ 683522 w 5408405"/>
              <a:gd name="connsiteY368" fmla="*/ 2071697 h 5561888"/>
              <a:gd name="connsiteX369" fmla="*/ 703358 w 5408405"/>
              <a:gd name="connsiteY369" fmla="*/ 2082193 h 5561888"/>
              <a:gd name="connsiteX370" fmla="*/ 711526 w 5408405"/>
              <a:gd name="connsiteY370" fmla="*/ 2091523 h 5561888"/>
              <a:gd name="connsiteX371" fmla="*/ 720860 w 5408405"/>
              <a:gd name="connsiteY371" fmla="*/ 2081027 h 5561888"/>
              <a:gd name="connsiteX372" fmla="*/ 723194 w 5408405"/>
              <a:gd name="connsiteY372" fmla="*/ 2055369 h 5561888"/>
              <a:gd name="connsiteX373" fmla="*/ 771034 w 5408405"/>
              <a:gd name="connsiteY373" fmla="*/ 2027379 h 5561888"/>
              <a:gd name="connsiteX374" fmla="*/ 779202 w 5408405"/>
              <a:gd name="connsiteY374" fmla="*/ 2030878 h 5561888"/>
              <a:gd name="connsiteX375" fmla="*/ 839878 w 5408405"/>
              <a:gd name="connsiteY375" fmla="*/ 2009885 h 5561888"/>
              <a:gd name="connsiteX376" fmla="*/ 872549 w 5408405"/>
              <a:gd name="connsiteY376" fmla="*/ 1988893 h 5561888"/>
              <a:gd name="connsiteX377" fmla="*/ 891219 w 5408405"/>
              <a:gd name="connsiteY377" fmla="*/ 1987727 h 5561888"/>
              <a:gd name="connsiteX378" fmla="*/ 961229 w 5408405"/>
              <a:gd name="connsiteY378" fmla="*/ 1935245 h 5561888"/>
              <a:gd name="connsiteX379" fmla="*/ 979898 w 5408405"/>
              <a:gd name="connsiteY379" fmla="*/ 1895593 h 5561888"/>
              <a:gd name="connsiteX380" fmla="*/ 1004402 w 5408405"/>
              <a:gd name="connsiteY380" fmla="*/ 1886263 h 5561888"/>
              <a:gd name="connsiteX381" fmla="*/ 1010236 w 5408405"/>
              <a:gd name="connsiteY381" fmla="*/ 1908421 h 5561888"/>
              <a:gd name="connsiteX382" fmla="*/ 1054576 w 5408405"/>
              <a:gd name="connsiteY382" fmla="*/ 1949240 h 5561888"/>
              <a:gd name="connsiteX383" fmla="*/ 1105917 w 5408405"/>
              <a:gd name="connsiteY383" fmla="*/ 1948074 h 5561888"/>
              <a:gd name="connsiteX384" fmla="*/ 1144422 w 5408405"/>
              <a:gd name="connsiteY384" fmla="*/ 1978397 h 5561888"/>
              <a:gd name="connsiteX385" fmla="*/ 1237769 w 5408405"/>
              <a:gd name="connsiteY385" fmla="*/ 2001722 h 5561888"/>
              <a:gd name="connsiteX386" fmla="*/ 1255272 w 5408405"/>
              <a:gd name="connsiteY386" fmla="*/ 1992392 h 5561888"/>
              <a:gd name="connsiteX387" fmla="*/ 1293778 w 5408405"/>
              <a:gd name="connsiteY387" fmla="*/ 2055369 h 5561888"/>
              <a:gd name="connsiteX388" fmla="*/ 1366122 w 5408405"/>
              <a:gd name="connsiteY388" fmla="*/ 2055369 h 5561888"/>
              <a:gd name="connsiteX389" fmla="*/ 1361454 w 5408405"/>
              <a:gd name="connsiteY389" fmla="*/ 2068198 h 5561888"/>
              <a:gd name="connsiteX390" fmla="*/ 1381290 w 5408405"/>
              <a:gd name="connsiteY390" fmla="*/ 2133508 h 5561888"/>
              <a:gd name="connsiteX391" fmla="*/ 1404627 w 5408405"/>
              <a:gd name="connsiteY391" fmla="*/ 2178992 h 5561888"/>
              <a:gd name="connsiteX392" fmla="*/ 1436132 w 5408405"/>
              <a:gd name="connsiteY392" fmla="*/ 2232639 h 5561888"/>
              <a:gd name="connsiteX393" fmla="*/ 1452467 w 5408405"/>
              <a:gd name="connsiteY393" fmla="*/ 2215146 h 5561888"/>
              <a:gd name="connsiteX394" fmla="*/ 1475804 w 5408405"/>
              <a:gd name="connsiteY394" fmla="*/ 2180158 h 5561888"/>
              <a:gd name="connsiteX395" fmla="*/ 1490973 w 5408405"/>
              <a:gd name="connsiteY395" fmla="*/ 2194153 h 5561888"/>
              <a:gd name="connsiteX396" fmla="*/ 1536480 w 5408405"/>
              <a:gd name="connsiteY396" fmla="*/ 2257131 h 5561888"/>
              <a:gd name="connsiteX397" fmla="*/ 1682334 w 5408405"/>
              <a:gd name="connsiteY397" fmla="*/ 2317776 h 5561888"/>
              <a:gd name="connsiteX398" fmla="*/ 1752345 w 5408405"/>
              <a:gd name="connsiteY398" fmla="*/ 2360927 h 5561888"/>
              <a:gd name="connsiteX399" fmla="*/ 1790850 w 5408405"/>
              <a:gd name="connsiteY399" fmla="*/ 2355096 h 5561888"/>
              <a:gd name="connsiteX400" fmla="*/ 1825855 w 5408405"/>
              <a:gd name="connsiteY400" fmla="*/ 2351597 h 5561888"/>
              <a:gd name="connsiteX401" fmla="*/ 1817688 w 5408405"/>
              <a:gd name="connsiteY401" fmla="*/ 2380753 h 5561888"/>
              <a:gd name="connsiteX402" fmla="*/ 1807186 w 5408405"/>
              <a:gd name="connsiteY402" fmla="*/ 2436733 h 5561888"/>
              <a:gd name="connsiteX403" fmla="*/ 1836065 w 5408405"/>
              <a:gd name="connsiteY403" fmla="*/ 2571290 h 5561888"/>
              <a:gd name="connsiteX404" fmla="*/ 1836900 w 5408405"/>
              <a:gd name="connsiteY404" fmla="*/ 2614907 h 5561888"/>
              <a:gd name="connsiteX405" fmla="*/ 2065106 w 5408405"/>
              <a:gd name="connsiteY405" fmla="*/ 2240082 h 5561888"/>
              <a:gd name="connsiteX406" fmla="*/ 2042723 w 5408405"/>
              <a:gd name="connsiteY406" fmla="*/ 2222711 h 5561888"/>
              <a:gd name="connsiteX407" fmla="*/ 2003998 w 5408405"/>
              <a:gd name="connsiteY407" fmla="*/ 2224820 h 5561888"/>
              <a:gd name="connsiteX408" fmla="*/ 1989060 w 5408405"/>
              <a:gd name="connsiteY408" fmla="*/ 2226794 h 5561888"/>
              <a:gd name="connsiteX409" fmla="*/ 1993035 w 5408405"/>
              <a:gd name="connsiteY409" fmla="*/ 2208195 h 5561888"/>
              <a:gd name="connsiteX410" fmla="*/ 1994810 w 5408405"/>
              <a:gd name="connsiteY410" fmla="*/ 2206378 h 5561888"/>
              <a:gd name="connsiteX411" fmla="*/ 1985471 w 5408405"/>
              <a:gd name="connsiteY411" fmla="*/ 2174773 h 5561888"/>
              <a:gd name="connsiteX412" fmla="*/ 1958208 w 5408405"/>
              <a:gd name="connsiteY412" fmla="*/ 2145776 h 5561888"/>
              <a:gd name="connsiteX413" fmla="*/ 1928319 w 5408405"/>
              <a:gd name="connsiteY413" fmla="*/ 2096463 h 5561888"/>
              <a:gd name="connsiteX414" fmla="*/ 1926297 w 5408405"/>
              <a:gd name="connsiteY414" fmla="*/ 2076739 h 5561888"/>
              <a:gd name="connsiteX415" fmla="*/ 1919077 w 5408405"/>
              <a:gd name="connsiteY415" fmla="*/ 2021171 h 5561888"/>
              <a:gd name="connsiteX416" fmla="*/ 1927826 w 5408405"/>
              <a:gd name="connsiteY416" fmla="*/ 2001317 h 5561888"/>
              <a:gd name="connsiteX417" fmla="*/ 1968832 w 5408405"/>
              <a:gd name="connsiteY417" fmla="*/ 1924225 h 5561888"/>
              <a:gd name="connsiteX418" fmla="*/ 1955517 w 5408405"/>
              <a:gd name="connsiteY418" fmla="*/ 1911219 h 5561888"/>
              <a:gd name="connsiteX419" fmla="*/ 1938322 w 5408405"/>
              <a:gd name="connsiteY419" fmla="*/ 1925189 h 5561888"/>
              <a:gd name="connsiteX420" fmla="*/ 1934938 w 5408405"/>
              <a:gd name="connsiteY420" fmla="*/ 1943183 h 5561888"/>
              <a:gd name="connsiteX421" fmla="*/ 1926093 w 5408405"/>
              <a:gd name="connsiteY421" fmla="*/ 1954660 h 5561888"/>
              <a:gd name="connsiteX422" fmla="*/ 1916974 w 5408405"/>
              <a:gd name="connsiteY422" fmla="*/ 1942201 h 5561888"/>
              <a:gd name="connsiteX423" fmla="*/ 1917387 w 5408405"/>
              <a:gd name="connsiteY423" fmla="*/ 1926038 h 5561888"/>
              <a:gd name="connsiteX424" fmla="*/ 1901582 w 5408405"/>
              <a:gd name="connsiteY424" fmla="*/ 1904684 h 5561888"/>
              <a:gd name="connsiteX425" fmla="*/ 1889243 w 5408405"/>
              <a:gd name="connsiteY425" fmla="*/ 1924580 h 5561888"/>
              <a:gd name="connsiteX426" fmla="*/ 1887111 w 5408405"/>
              <a:gd name="connsiteY426" fmla="*/ 1947347 h 5561888"/>
              <a:gd name="connsiteX427" fmla="*/ 1867413 w 5408405"/>
              <a:gd name="connsiteY427" fmla="*/ 1951772 h 5561888"/>
              <a:gd name="connsiteX428" fmla="*/ 1845928 w 5408405"/>
              <a:gd name="connsiteY428" fmla="*/ 1904752 h 5561888"/>
              <a:gd name="connsiteX429" fmla="*/ 1812641 w 5408405"/>
              <a:gd name="connsiteY429" fmla="*/ 1872237 h 5561888"/>
              <a:gd name="connsiteX430" fmla="*/ 1787497 w 5408405"/>
              <a:gd name="connsiteY430" fmla="*/ 1871341 h 5561888"/>
              <a:gd name="connsiteX431" fmla="*/ 1777290 w 5408405"/>
              <a:gd name="connsiteY431" fmla="*/ 1868471 h 5561888"/>
              <a:gd name="connsiteX432" fmla="*/ 1780165 w 5408405"/>
              <a:gd name="connsiteY432" fmla="*/ 1858263 h 5561888"/>
              <a:gd name="connsiteX433" fmla="*/ 1780482 w 5408405"/>
              <a:gd name="connsiteY433" fmla="*/ 1833723 h 5561888"/>
              <a:gd name="connsiteX434" fmla="*/ 1768626 w 5408405"/>
              <a:gd name="connsiteY434" fmla="*/ 1791375 h 5561888"/>
              <a:gd name="connsiteX435" fmla="*/ 1754692 w 5408405"/>
              <a:gd name="connsiteY435" fmla="*/ 1776581 h 5561888"/>
              <a:gd name="connsiteX436" fmla="*/ 1740276 w 5408405"/>
              <a:gd name="connsiteY436" fmla="*/ 1771966 h 5561888"/>
              <a:gd name="connsiteX437" fmla="*/ 1743674 w 5408405"/>
              <a:gd name="connsiteY437" fmla="*/ 1755169 h 5561888"/>
              <a:gd name="connsiteX438" fmla="*/ 1750745 w 5408405"/>
              <a:gd name="connsiteY438" fmla="*/ 1745509 h 5561888"/>
              <a:gd name="connsiteX439" fmla="*/ 1735986 w 5408405"/>
              <a:gd name="connsiteY439" fmla="*/ 1710977 h 5561888"/>
              <a:gd name="connsiteX440" fmla="*/ 1728187 w 5408405"/>
              <a:gd name="connsiteY440" fmla="*/ 1709275 h 5561888"/>
              <a:gd name="connsiteX441" fmla="*/ 1717885 w 5408405"/>
              <a:gd name="connsiteY441" fmla="*/ 1698028 h 5561888"/>
              <a:gd name="connsiteX442" fmla="*/ 1729769 w 5408405"/>
              <a:gd name="connsiteY442" fmla="*/ 1690704 h 5561888"/>
              <a:gd name="connsiteX443" fmla="*/ 1743552 w 5408405"/>
              <a:gd name="connsiteY443" fmla="*/ 1692334 h 5561888"/>
              <a:gd name="connsiteX444" fmla="*/ 1757198 w 5408405"/>
              <a:gd name="connsiteY444" fmla="*/ 1681998 h 5561888"/>
              <a:gd name="connsiteX445" fmla="*/ 1783595 w 5408405"/>
              <a:gd name="connsiteY445" fmla="*/ 1635602 h 5561888"/>
              <a:gd name="connsiteX446" fmla="*/ 1825522 w 5408405"/>
              <a:gd name="connsiteY446" fmla="*/ 1586626 h 5561888"/>
              <a:gd name="connsiteX447" fmla="*/ 1841616 w 5408405"/>
              <a:gd name="connsiteY447" fmla="*/ 1581047 h 5561888"/>
              <a:gd name="connsiteX448" fmla="*/ 1886898 w 5408405"/>
              <a:gd name="connsiteY448" fmla="*/ 1563748 h 5561888"/>
              <a:gd name="connsiteX449" fmla="*/ 1897050 w 5408405"/>
              <a:gd name="connsiteY449" fmla="*/ 1561831 h 5561888"/>
              <a:gd name="connsiteX450" fmla="*/ 1955152 w 5408405"/>
              <a:gd name="connsiteY450" fmla="*/ 1566521 h 5561888"/>
              <a:gd name="connsiteX451" fmla="*/ 2025592 w 5408405"/>
              <a:gd name="connsiteY451" fmla="*/ 1603380 h 5561888"/>
              <a:gd name="connsiteX452" fmla="*/ 2052044 w 5408405"/>
              <a:gd name="connsiteY452" fmla="*/ 1613835 h 5561888"/>
              <a:gd name="connsiteX453" fmla="*/ 2076899 w 5408405"/>
              <a:gd name="connsiteY453" fmla="*/ 1641664 h 5561888"/>
              <a:gd name="connsiteX454" fmla="*/ 2096926 w 5408405"/>
              <a:gd name="connsiteY454" fmla="*/ 1665960 h 5561888"/>
              <a:gd name="connsiteX455" fmla="*/ 2106596 w 5408405"/>
              <a:gd name="connsiteY455" fmla="*/ 1674222 h 5561888"/>
              <a:gd name="connsiteX456" fmla="*/ 2112853 w 5408405"/>
              <a:gd name="connsiteY456" fmla="*/ 1750149 h 5561888"/>
              <a:gd name="connsiteX457" fmla="*/ 2099702 w 5408405"/>
              <a:gd name="connsiteY457" fmla="*/ 1803568 h 5561888"/>
              <a:gd name="connsiteX458" fmla="*/ 2108146 w 5408405"/>
              <a:gd name="connsiteY458" fmla="*/ 1861516 h 5561888"/>
              <a:gd name="connsiteX459" fmla="*/ 2118353 w 5408405"/>
              <a:gd name="connsiteY459" fmla="*/ 1864386 h 5561888"/>
              <a:gd name="connsiteX460" fmla="*/ 2195616 w 5408405"/>
              <a:gd name="connsiteY460" fmla="*/ 1870044 h 5561888"/>
              <a:gd name="connsiteX461" fmla="*/ 2210032 w 5408405"/>
              <a:gd name="connsiteY461" fmla="*/ 1874658 h 5561888"/>
              <a:gd name="connsiteX462" fmla="*/ 2245025 w 5408405"/>
              <a:gd name="connsiteY462" fmla="*/ 1899374 h 5561888"/>
              <a:gd name="connsiteX463" fmla="*/ 2262548 w 5408405"/>
              <a:gd name="connsiteY463" fmla="*/ 1915785 h 5561888"/>
              <a:gd name="connsiteX464" fmla="*/ 3291650 w 5408405"/>
              <a:gd name="connsiteY464" fmla="*/ 225494 h 5561888"/>
              <a:gd name="connsiteX465" fmla="*/ 3646505 w 5408405"/>
              <a:gd name="connsiteY465" fmla="*/ 225494 h 5561888"/>
              <a:gd name="connsiteX466" fmla="*/ 3643558 w 5408405"/>
              <a:gd name="connsiteY466" fmla="*/ 219709 h 5561888"/>
              <a:gd name="connsiteX467" fmla="*/ 3654871 w 5408405"/>
              <a:gd name="connsiteY467" fmla="*/ 121630 h 5561888"/>
              <a:gd name="connsiteX468" fmla="*/ 3752918 w 5408405"/>
              <a:gd name="connsiteY468" fmla="*/ 98996 h 5561888"/>
              <a:gd name="connsiteX469" fmla="*/ 3771774 w 5408405"/>
              <a:gd name="connsiteY469" fmla="*/ 106540 h 5561888"/>
              <a:gd name="connsiteX470" fmla="*/ 3858507 w 5408405"/>
              <a:gd name="connsiteY470" fmla="*/ 87679 h 5561888"/>
              <a:gd name="connsiteX471" fmla="*/ 3971639 w 5408405"/>
              <a:gd name="connsiteY471" fmla="*/ 80134 h 5561888"/>
              <a:gd name="connsiteX472" fmla="*/ 4137564 w 5408405"/>
              <a:gd name="connsiteY472" fmla="*/ 72590 h 5561888"/>
              <a:gd name="connsiteX473" fmla="*/ 4216756 w 5408405"/>
              <a:gd name="connsiteY473" fmla="*/ 72590 h 5561888"/>
              <a:gd name="connsiteX474" fmla="*/ 4220527 w 5408405"/>
              <a:gd name="connsiteY474" fmla="*/ 76362 h 5561888"/>
              <a:gd name="connsiteX475" fmla="*/ 4307261 w 5408405"/>
              <a:gd name="connsiteY475" fmla="*/ 57500 h 5561888"/>
              <a:gd name="connsiteX476" fmla="*/ 4360056 w 5408405"/>
              <a:gd name="connsiteY476" fmla="*/ 12233 h 5561888"/>
              <a:gd name="connsiteX477" fmla="*/ 4427934 w 5408405"/>
              <a:gd name="connsiteY477" fmla="*/ 16005 h 5561888"/>
              <a:gd name="connsiteX478" fmla="*/ 4556150 w 5408405"/>
              <a:gd name="connsiteY478" fmla="*/ 16005 h 5561888"/>
              <a:gd name="connsiteX479" fmla="*/ 4585316 w 5408405"/>
              <a:gd name="connsiteY479" fmla="*/ 91 h 556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Lst>
            <a:rect l="l" t="t" r="r" b="b"/>
            <a:pathLst>
              <a:path w="5408405" h="5561888">
                <a:moveTo>
                  <a:pt x="4336617" y="2979311"/>
                </a:moveTo>
                <a:lnTo>
                  <a:pt x="4337062" y="2980996"/>
                </a:lnTo>
                <a:lnTo>
                  <a:pt x="4335592" y="2981017"/>
                </a:lnTo>
                <a:close/>
                <a:moveTo>
                  <a:pt x="1888921" y="2261506"/>
                </a:moveTo>
                <a:lnTo>
                  <a:pt x="1889365" y="2263191"/>
                </a:lnTo>
                <a:lnTo>
                  <a:pt x="1887895" y="2263212"/>
                </a:lnTo>
                <a:close/>
                <a:moveTo>
                  <a:pt x="3291650" y="1876983"/>
                </a:moveTo>
                <a:lnTo>
                  <a:pt x="2384076" y="3290419"/>
                </a:lnTo>
                <a:lnTo>
                  <a:pt x="3291650" y="3290419"/>
                </a:lnTo>
                <a:close/>
                <a:moveTo>
                  <a:pt x="4585316" y="91"/>
                </a:moveTo>
                <a:cubicBezTo>
                  <a:pt x="4588911" y="444"/>
                  <a:pt x="4592917" y="1859"/>
                  <a:pt x="4597631" y="4688"/>
                </a:cubicBezTo>
                <a:cubicBezTo>
                  <a:pt x="4605173" y="46184"/>
                  <a:pt x="4590089" y="87679"/>
                  <a:pt x="4597631" y="129174"/>
                </a:cubicBezTo>
                <a:cubicBezTo>
                  <a:pt x="4642884" y="140491"/>
                  <a:pt x="4680594" y="121630"/>
                  <a:pt x="4718305" y="117857"/>
                </a:cubicBezTo>
                <a:cubicBezTo>
                  <a:pt x="4759786" y="110313"/>
                  <a:pt x="4797496" y="98996"/>
                  <a:pt x="4838978" y="114085"/>
                </a:cubicBezTo>
                <a:cubicBezTo>
                  <a:pt x="4831436" y="132947"/>
                  <a:pt x="4827665" y="148036"/>
                  <a:pt x="4827665" y="166897"/>
                </a:cubicBezTo>
                <a:cubicBezTo>
                  <a:pt x="4823894" y="215937"/>
                  <a:pt x="4842749" y="238571"/>
                  <a:pt x="4895544" y="246116"/>
                </a:cubicBezTo>
                <a:cubicBezTo>
                  <a:pt x="4940796" y="249888"/>
                  <a:pt x="4978506" y="234799"/>
                  <a:pt x="5001133" y="193303"/>
                </a:cubicBezTo>
                <a:cubicBezTo>
                  <a:pt x="5016217" y="163125"/>
                  <a:pt x="5031301" y="140491"/>
                  <a:pt x="5061469" y="129174"/>
                </a:cubicBezTo>
                <a:cubicBezTo>
                  <a:pt x="5076554" y="121630"/>
                  <a:pt x="5091638" y="121630"/>
                  <a:pt x="5102951" y="136719"/>
                </a:cubicBezTo>
                <a:cubicBezTo>
                  <a:pt x="5114264" y="144263"/>
                  <a:pt x="5114264" y="159353"/>
                  <a:pt x="5110493" y="170670"/>
                </a:cubicBezTo>
                <a:cubicBezTo>
                  <a:pt x="5099180" y="200848"/>
                  <a:pt x="5080324" y="227254"/>
                  <a:pt x="5053927" y="246116"/>
                </a:cubicBezTo>
                <a:cubicBezTo>
                  <a:pt x="5027530" y="264977"/>
                  <a:pt x="5001133" y="280066"/>
                  <a:pt x="4978506" y="295156"/>
                </a:cubicBezTo>
                <a:cubicBezTo>
                  <a:pt x="4955880" y="310245"/>
                  <a:pt x="4952109" y="325334"/>
                  <a:pt x="4959651" y="347968"/>
                </a:cubicBezTo>
                <a:cubicBezTo>
                  <a:pt x="4982278" y="404552"/>
                  <a:pt x="5001133" y="457365"/>
                  <a:pt x="5019988" y="517722"/>
                </a:cubicBezTo>
                <a:cubicBezTo>
                  <a:pt x="5027530" y="544128"/>
                  <a:pt x="5042614" y="559217"/>
                  <a:pt x="5072782" y="562989"/>
                </a:cubicBezTo>
                <a:cubicBezTo>
                  <a:pt x="5099180" y="566762"/>
                  <a:pt x="5125577" y="566762"/>
                  <a:pt x="5151974" y="574306"/>
                </a:cubicBezTo>
                <a:cubicBezTo>
                  <a:pt x="5185914" y="585623"/>
                  <a:pt x="5193456" y="608257"/>
                  <a:pt x="5174600" y="638435"/>
                </a:cubicBezTo>
                <a:cubicBezTo>
                  <a:pt x="5159516" y="661069"/>
                  <a:pt x="5140661" y="683703"/>
                  <a:pt x="5125577" y="706337"/>
                </a:cubicBezTo>
                <a:cubicBezTo>
                  <a:pt x="5095409" y="747832"/>
                  <a:pt x="5076554" y="793100"/>
                  <a:pt x="5084096" y="845912"/>
                </a:cubicBezTo>
                <a:cubicBezTo>
                  <a:pt x="5087867" y="891180"/>
                  <a:pt x="5102951" y="913814"/>
                  <a:pt x="5148203" y="921358"/>
                </a:cubicBezTo>
                <a:cubicBezTo>
                  <a:pt x="5178372" y="928903"/>
                  <a:pt x="5204769" y="936447"/>
                  <a:pt x="5231166" y="943992"/>
                </a:cubicBezTo>
                <a:cubicBezTo>
                  <a:pt x="5227395" y="981715"/>
                  <a:pt x="5182143" y="977943"/>
                  <a:pt x="5174600" y="1008121"/>
                </a:cubicBezTo>
                <a:cubicBezTo>
                  <a:pt x="5223624" y="1011893"/>
                  <a:pt x="5227395" y="1011893"/>
                  <a:pt x="5261334" y="1045844"/>
                </a:cubicBezTo>
                <a:cubicBezTo>
                  <a:pt x="5299045" y="1083567"/>
                  <a:pt x="5336755" y="1106201"/>
                  <a:pt x="5393321" y="1102429"/>
                </a:cubicBezTo>
                <a:cubicBezTo>
                  <a:pt x="5400863" y="1098656"/>
                  <a:pt x="5404634" y="1102429"/>
                  <a:pt x="5408405" y="1109973"/>
                </a:cubicBezTo>
                <a:cubicBezTo>
                  <a:pt x="5393321" y="1128835"/>
                  <a:pt x="5366924" y="1125063"/>
                  <a:pt x="5351839" y="1140152"/>
                </a:cubicBezTo>
                <a:cubicBezTo>
                  <a:pt x="5351839" y="1143924"/>
                  <a:pt x="5351839" y="1147696"/>
                  <a:pt x="5351839" y="1155241"/>
                </a:cubicBezTo>
                <a:cubicBezTo>
                  <a:pt x="5355610" y="1234459"/>
                  <a:pt x="5370695" y="1317450"/>
                  <a:pt x="5325442" y="1396668"/>
                </a:cubicBezTo>
                <a:cubicBezTo>
                  <a:pt x="5314129" y="1415530"/>
                  <a:pt x="5321671" y="1434391"/>
                  <a:pt x="5332984" y="1453253"/>
                </a:cubicBezTo>
                <a:cubicBezTo>
                  <a:pt x="5340526" y="1468342"/>
                  <a:pt x="5340526" y="1487203"/>
                  <a:pt x="5317900" y="1494748"/>
                </a:cubicBezTo>
                <a:cubicBezTo>
                  <a:pt x="5302816" y="1502293"/>
                  <a:pt x="5295274" y="1513609"/>
                  <a:pt x="5272648" y="1494748"/>
                </a:cubicBezTo>
                <a:cubicBezTo>
                  <a:pt x="5246250" y="1468342"/>
                  <a:pt x="5219853" y="1475886"/>
                  <a:pt x="5204769" y="1509837"/>
                </a:cubicBezTo>
                <a:cubicBezTo>
                  <a:pt x="5197227" y="1528699"/>
                  <a:pt x="5193456" y="1547560"/>
                  <a:pt x="5185914" y="1566422"/>
                </a:cubicBezTo>
                <a:cubicBezTo>
                  <a:pt x="5167058" y="1626779"/>
                  <a:pt x="5121806" y="1672046"/>
                  <a:pt x="5076554" y="1713542"/>
                </a:cubicBezTo>
                <a:cubicBezTo>
                  <a:pt x="5072782" y="1721086"/>
                  <a:pt x="5057698" y="1724859"/>
                  <a:pt x="5050156" y="1721086"/>
                </a:cubicBezTo>
                <a:cubicBezTo>
                  <a:pt x="5001133" y="1717314"/>
                  <a:pt x="4948338" y="1739948"/>
                  <a:pt x="4899314" y="1721086"/>
                </a:cubicBezTo>
                <a:cubicBezTo>
                  <a:pt x="4891772" y="1770126"/>
                  <a:pt x="4937025" y="1796532"/>
                  <a:pt x="4929483" y="1845572"/>
                </a:cubicBezTo>
                <a:cubicBezTo>
                  <a:pt x="4895544" y="1819166"/>
                  <a:pt x="4869146" y="1800305"/>
                  <a:pt x="4842749" y="1777671"/>
                </a:cubicBezTo>
                <a:cubicBezTo>
                  <a:pt x="4801268" y="1743720"/>
                  <a:pt x="4759786" y="1721086"/>
                  <a:pt x="4706992" y="1743720"/>
                </a:cubicBezTo>
                <a:cubicBezTo>
                  <a:pt x="4657968" y="1762582"/>
                  <a:pt x="4650426" y="1807849"/>
                  <a:pt x="4642884" y="1853117"/>
                </a:cubicBezTo>
                <a:cubicBezTo>
                  <a:pt x="4631571" y="1932335"/>
                  <a:pt x="4620258" y="1939880"/>
                  <a:pt x="4548608" y="1909701"/>
                </a:cubicBezTo>
                <a:cubicBezTo>
                  <a:pt x="4514668" y="1894612"/>
                  <a:pt x="4514668" y="1894612"/>
                  <a:pt x="4484500" y="1932335"/>
                </a:cubicBezTo>
                <a:cubicBezTo>
                  <a:pt x="4458103" y="1970058"/>
                  <a:pt x="4431706" y="2007781"/>
                  <a:pt x="4378911" y="1996464"/>
                </a:cubicBezTo>
                <a:cubicBezTo>
                  <a:pt x="4352514" y="1988920"/>
                  <a:pt x="4348743" y="2007781"/>
                  <a:pt x="4344972" y="2026643"/>
                </a:cubicBezTo>
                <a:cubicBezTo>
                  <a:pt x="4337430" y="2060594"/>
                  <a:pt x="4348743" y="2090772"/>
                  <a:pt x="4360056" y="2120951"/>
                </a:cubicBezTo>
                <a:cubicBezTo>
                  <a:pt x="4378911" y="2166218"/>
                  <a:pt x="4378911" y="2207714"/>
                  <a:pt x="4356285" y="2249209"/>
                </a:cubicBezTo>
                <a:cubicBezTo>
                  <a:pt x="4341201" y="2249209"/>
                  <a:pt x="4326116" y="2249209"/>
                  <a:pt x="4311032" y="2249209"/>
                </a:cubicBezTo>
                <a:cubicBezTo>
                  <a:pt x="4307261" y="2222803"/>
                  <a:pt x="4307261" y="2196397"/>
                  <a:pt x="4311032" y="2166218"/>
                </a:cubicBezTo>
                <a:cubicBezTo>
                  <a:pt x="4311032" y="2143584"/>
                  <a:pt x="4314803" y="2120951"/>
                  <a:pt x="4307261" y="2102089"/>
                </a:cubicBezTo>
                <a:lnTo>
                  <a:pt x="4293453" y="2062720"/>
                </a:lnTo>
                <a:lnTo>
                  <a:pt x="4293453" y="2298718"/>
                </a:lnTo>
                <a:lnTo>
                  <a:pt x="4314960" y="2298021"/>
                </a:lnTo>
                <a:cubicBezTo>
                  <a:pt x="4322792" y="2296057"/>
                  <a:pt x="4329622" y="2291487"/>
                  <a:pt x="4334595" y="2281553"/>
                </a:cubicBezTo>
                <a:cubicBezTo>
                  <a:pt x="4336947" y="2277935"/>
                  <a:pt x="4341142" y="2278483"/>
                  <a:pt x="4344746" y="2279636"/>
                </a:cubicBezTo>
                <a:cubicBezTo>
                  <a:pt x="4363357" y="2284799"/>
                  <a:pt x="4383687" y="2283359"/>
                  <a:pt x="4402848" y="2284326"/>
                </a:cubicBezTo>
                <a:cubicBezTo>
                  <a:pt x="4432188" y="2285770"/>
                  <a:pt x="4457429" y="2295043"/>
                  <a:pt x="4473289" y="2321185"/>
                </a:cubicBezTo>
                <a:cubicBezTo>
                  <a:pt x="4479987" y="2331278"/>
                  <a:pt x="4490166" y="2331754"/>
                  <a:pt x="4499740" y="2331640"/>
                </a:cubicBezTo>
                <a:cubicBezTo>
                  <a:pt x="4521886" y="2331973"/>
                  <a:pt x="4527347" y="2338490"/>
                  <a:pt x="4524595" y="2359469"/>
                </a:cubicBezTo>
                <a:cubicBezTo>
                  <a:pt x="4520661" y="2381658"/>
                  <a:pt x="4520661" y="2381658"/>
                  <a:pt x="4544622" y="2383765"/>
                </a:cubicBezTo>
                <a:cubicBezTo>
                  <a:pt x="4550014" y="2384299"/>
                  <a:pt x="4554210" y="2384847"/>
                  <a:pt x="4554292" y="2392027"/>
                </a:cubicBezTo>
                <a:cubicBezTo>
                  <a:pt x="4556382" y="2417735"/>
                  <a:pt x="4559656" y="2442232"/>
                  <a:pt x="4560549" y="2467954"/>
                </a:cubicBezTo>
                <a:cubicBezTo>
                  <a:pt x="4561966" y="2487088"/>
                  <a:pt x="4557385" y="2505096"/>
                  <a:pt x="4547398" y="2521373"/>
                </a:cubicBezTo>
                <a:cubicBezTo>
                  <a:pt x="4541538" y="2532216"/>
                  <a:pt x="4547356" y="2569847"/>
                  <a:pt x="4555843" y="2579321"/>
                </a:cubicBezTo>
                <a:cubicBezTo>
                  <a:pt x="4558869" y="2582277"/>
                  <a:pt x="4561290" y="2584642"/>
                  <a:pt x="4566049" y="2582191"/>
                </a:cubicBezTo>
                <a:cubicBezTo>
                  <a:pt x="4592858" y="2571696"/>
                  <a:pt x="4618072" y="2578576"/>
                  <a:pt x="4643312" y="2587849"/>
                </a:cubicBezTo>
                <a:cubicBezTo>
                  <a:pt x="4648718" y="2589579"/>
                  <a:pt x="4652928" y="2591324"/>
                  <a:pt x="4657728" y="2592463"/>
                </a:cubicBezTo>
                <a:cubicBezTo>
                  <a:pt x="4673327" y="2595867"/>
                  <a:pt x="4684757" y="2601116"/>
                  <a:pt x="4692721" y="2617179"/>
                </a:cubicBezTo>
                <a:cubicBezTo>
                  <a:pt x="4700685" y="2633242"/>
                  <a:pt x="4719296" y="2638404"/>
                  <a:pt x="4736105" y="2642990"/>
                </a:cubicBezTo>
                <a:cubicBezTo>
                  <a:pt x="4743918" y="2645889"/>
                  <a:pt x="4748732" y="2648225"/>
                  <a:pt x="4750038" y="2657785"/>
                </a:cubicBezTo>
                <a:cubicBezTo>
                  <a:pt x="4756475" y="2697205"/>
                  <a:pt x="4769473" y="2734751"/>
                  <a:pt x="4796763" y="2766142"/>
                </a:cubicBezTo>
                <a:cubicBezTo>
                  <a:pt x="4800408" y="2770886"/>
                  <a:pt x="4801041" y="2773870"/>
                  <a:pt x="4795690" y="2776927"/>
                </a:cubicBezTo>
                <a:cubicBezTo>
                  <a:pt x="4775497" y="2790334"/>
                  <a:pt x="4773928" y="2810101"/>
                  <a:pt x="4777160" y="2831008"/>
                </a:cubicBezTo>
                <a:cubicBezTo>
                  <a:pt x="4778467" y="2840567"/>
                  <a:pt x="4777944" y="2847156"/>
                  <a:pt x="4766623" y="2851481"/>
                </a:cubicBezTo>
                <a:cubicBezTo>
                  <a:pt x="4751713" y="2855849"/>
                  <a:pt x="4747682" y="2869661"/>
                  <a:pt x="4746650" y="2884036"/>
                </a:cubicBezTo>
                <a:cubicBezTo>
                  <a:pt x="4745591" y="2896018"/>
                  <a:pt x="4745742" y="2909181"/>
                  <a:pt x="4744682" y="2921163"/>
                </a:cubicBezTo>
                <a:cubicBezTo>
                  <a:pt x="4743850" y="2926858"/>
                  <a:pt x="4742106" y="2931367"/>
                  <a:pt x="4739063" y="2933424"/>
                </a:cubicBezTo>
                <a:cubicBezTo>
                  <a:pt x="4736020" y="2935480"/>
                  <a:pt x="4731677" y="2935083"/>
                  <a:pt x="4725645" y="2930966"/>
                </a:cubicBezTo>
                <a:cubicBezTo>
                  <a:pt x="4723224" y="2928601"/>
                  <a:pt x="4720212" y="2926842"/>
                  <a:pt x="4716608" y="2925688"/>
                </a:cubicBezTo>
                <a:cubicBezTo>
                  <a:pt x="4712399" y="2923943"/>
                  <a:pt x="4707557" y="2919214"/>
                  <a:pt x="4702811" y="2922861"/>
                </a:cubicBezTo>
                <a:cubicBezTo>
                  <a:pt x="4699262" y="2926494"/>
                  <a:pt x="4699922" y="2931872"/>
                  <a:pt x="4700569" y="2936054"/>
                </a:cubicBezTo>
                <a:cubicBezTo>
                  <a:pt x="4701985" y="2955187"/>
                  <a:pt x="4697831" y="2958229"/>
                  <a:pt x="4679798" y="2951264"/>
                </a:cubicBezTo>
                <a:cubicBezTo>
                  <a:pt x="4675589" y="2949519"/>
                  <a:pt x="4672577" y="2947759"/>
                  <a:pt x="4668381" y="2947211"/>
                </a:cubicBezTo>
                <a:cubicBezTo>
                  <a:pt x="4662384" y="2946086"/>
                  <a:pt x="4656992" y="2945552"/>
                  <a:pt x="4653498" y="2953973"/>
                </a:cubicBezTo>
                <a:cubicBezTo>
                  <a:pt x="4651200" y="2962378"/>
                  <a:pt x="4653621" y="2964743"/>
                  <a:pt x="4659646" y="2968262"/>
                </a:cubicBezTo>
                <a:lnTo>
                  <a:pt x="4669796" y="2976183"/>
                </a:lnTo>
                <a:lnTo>
                  <a:pt x="4576498" y="2977532"/>
                </a:lnTo>
                <a:lnTo>
                  <a:pt x="4575299" y="2971067"/>
                </a:lnTo>
                <a:cubicBezTo>
                  <a:pt x="4571035" y="2964535"/>
                  <a:pt x="4565629" y="2962805"/>
                  <a:pt x="4558476" y="2965284"/>
                </a:cubicBezTo>
                <a:cubicBezTo>
                  <a:pt x="4553112" y="2967144"/>
                  <a:pt x="4548352" y="2969594"/>
                  <a:pt x="4542988" y="2971454"/>
                </a:cubicBezTo>
                <a:cubicBezTo>
                  <a:pt x="4534047" y="2974553"/>
                  <a:pt x="4527444" y="2972837"/>
                  <a:pt x="4521364" y="2964532"/>
                </a:cubicBezTo>
                <a:cubicBezTo>
                  <a:pt x="4503125" y="2939616"/>
                  <a:pt x="4480305" y="2932707"/>
                  <a:pt x="4451694" y="2942625"/>
                </a:cubicBezTo>
                <a:cubicBezTo>
                  <a:pt x="4446921" y="2943879"/>
                  <a:pt x="4441020" y="2951131"/>
                  <a:pt x="4436756" y="2944599"/>
                </a:cubicBezTo>
                <a:cubicBezTo>
                  <a:pt x="4431900" y="2938673"/>
                  <a:pt x="4436013" y="2932041"/>
                  <a:pt x="4440731" y="2926000"/>
                </a:cubicBezTo>
                <a:cubicBezTo>
                  <a:pt x="4441323" y="2925394"/>
                  <a:pt x="4441914" y="2924789"/>
                  <a:pt x="4442506" y="2924183"/>
                </a:cubicBezTo>
                <a:cubicBezTo>
                  <a:pt x="4454281" y="2907286"/>
                  <a:pt x="4451764" y="2896544"/>
                  <a:pt x="4433167" y="2892578"/>
                </a:cubicBezTo>
                <a:cubicBezTo>
                  <a:pt x="4415766" y="2888597"/>
                  <a:pt x="4409068" y="2878504"/>
                  <a:pt x="4405904" y="2863581"/>
                </a:cubicBezTo>
                <a:cubicBezTo>
                  <a:pt x="4401489" y="2843885"/>
                  <a:pt x="4394695" y="2825415"/>
                  <a:pt x="4376015" y="2814268"/>
                </a:cubicBezTo>
                <a:cubicBezTo>
                  <a:pt x="4367583" y="2809582"/>
                  <a:pt x="4371063" y="2799965"/>
                  <a:pt x="4373993" y="2794544"/>
                </a:cubicBezTo>
                <a:cubicBezTo>
                  <a:pt x="4383925" y="2773480"/>
                  <a:pt x="4380734" y="2756163"/>
                  <a:pt x="4366773" y="2738976"/>
                </a:cubicBezTo>
                <a:cubicBezTo>
                  <a:pt x="4358272" y="2728305"/>
                  <a:pt x="4360006" y="2722899"/>
                  <a:pt x="4375522" y="2719122"/>
                </a:cubicBezTo>
                <a:cubicBezTo>
                  <a:pt x="4408342" y="2710949"/>
                  <a:pt x="4428838" y="2671805"/>
                  <a:pt x="4416528" y="2642030"/>
                </a:cubicBezTo>
                <a:cubicBezTo>
                  <a:pt x="4414066" y="2636075"/>
                  <a:pt x="4410985" y="2628333"/>
                  <a:pt x="4403213" y="2629024"/>
                </a:cubicBezTo>
                <a:cubicBezTo>
                  <a:pt x="4395441" y="2629716"/>
                  <a:pt x="4387711" y="2633997"/>
                  <a:pt x="4386019" y="2642994"/>
                </a:cubicBezTo>
                <a:cubicBezTo>
                  <a:pt x="4384285" y="2648401"/>
                  <a:pt x="4383763" y="2654990"/>
                  <a:pt x="4382635" y="2660988"/>
                </a:cubicBezTo>
                <a:cubicBezTo>
                  <a:pt x="4382112" y="2667577"/>
                  <a:pt x="4380379" y="2672984"/>
                  <a:pt x="4373789" y="2672465"/>
                </a:cubicBezTo>
                <a:cubicBezTo>
                  <a:pt x="4366004" y="2671959"/>
                  <a:pt x="4364739" y="2665990"/>
                  <a:pt x="4364670" y="2660006"/>
                </a:cubicBezTo>
                <a:cubicBezTo>
                  <a:pt x="4364010" y="2654628"/>
                  <a:pt x="4365138" y="2648630"/>
                  <a:pt x="4365083" y="2643843"/>
                </a:cubicBezTo>
                <a:cubicBezTo>
                  <a:pt x="4364960" y="2633073"/>
                  <a:pt x="4360654" y="2622951"/>
                  <a:pt x="4349279" y="2622489"/>
                </a:cubicBezTo>
                <a:cubicBezTo>
                  <a:pt x="4339705" y="2622603"/>
                  <a:pt x="4338040" y="2633994"/>
                  <a:pt x="4336940" y="2642385"/>
                </a:cubicBezTo>
                <a:cubicBezTo>
                  <a:pt x="4335825" y="2649580"/>
                  <a:pt x="4338315" y="2657928"/>
                  <a:pt x="4334807" y="2665152"/>
                </a:cubicBezTo>
                <a:cubicBezTo>
                  <a:pt x="4330144" y="2675979"/>
                  <a:pt x="4324201" y="2679641"/>
                  <a:pt x="4315109" y="2669577"/>
                </a:cubicBezTo>
                <a:cubicBezTo>
                  <a:pt x="4302386" y="2655965"/>
                  <a:pt x="4296815" y="2639874"/>
                  <a:pt x="4293624" y="2622557"/>
                </a:cubicBezTo>
                <a:lnTo>
                  <a:pt x="4293453" y="2622155"/>
                </a:lnTo>
                <a:lnTo>
                  <a:pt x="4293453" y="3290419"/>
                </a:lnTo>
                <a:lnTo>
                  <a:pt x="4819151" y="3290419"/>
                </a:lnTo>
                <a:lnTo>
                  <a:pt x="4618033" y="3783581"/>
                </a:lnTo>
                <a:lnTo>
                  <a:pt x="4631595" y="3794382"/>
                </a:lnTo>
                <a:cubicBezTo>
                  <a:pt x="4641671" y="3804889"/>
                  <a:pt x="4649347" y="3817308"/>
                  <a:pt x="4653185" y="3834503"/>
                </a:cubicBezTo>
                <a:cubicBezTo>
                  <a:pt x="4657023" y="3872714"/>
                  <a:pt x="4676215" y="3907103"/>
                  <a:pt x="4695406" y="3937672"/>
                </a:cubicBezTo>
                <a:cubicBezTo>
                  <a:pt x="4714598" y="3972062"/>
                  <a:pt x="4729951" y="4006451"/>
                  <a:pt x="4749142" y="4037020"/>
                </a:cubicBezTo>
                <a:cubicBezTo>
                  <a:pt x="4764495" y="4071410"/>
                  <a:pt x="4795201" y="4101979"/>
                  <a:pt x="4833584" y="4121084"/>
                </a:cubicBezTo>
                <a:cubicBezTo>
                  <a:pt x="4833584" y="4166937"/>
                  <a:pt x="4833584" y="4212790"/>
                  <a:pt x="4833584" y="4258643"/>
                </a:cubicBezTo>
                <a:cubicBezTo>
                  <a:pt x="4810554" y="4270106"/>
                  <a:pt x="4799040" y="4285390"/>
                  <a:pt x="4787525" y="4312138"/>
                </a:cubicBezTo>
                <a:cubicBezTo>
                  <a:pt x="4772172" y="4342706"/>
                  <a:pt x="4737627" y="4365633"/>
                  <a:pt x="4703083" y="4365633"/>
                </a:cubicBezTo>
                <a:cubicBezTo>
                  <a:pt x="4668538" y="4365633"/>
                  <a:pt x="4637832" y="4373275"/>
                  <a:pt x="4603288" y="4380917"/>
                </a:cubicBezTo>
                <a:cubicBezTo>
                  <a:pt x="4553390" y="4361812"/>
                  <a:pt x="4507331" y="4335064"/>
                  <a:pt x="4488139" y="4273927"/>
                </a:cubicBezTo>
                <a:cubicBezTo>
                  <a:pt x="4484301" y="4262464"/>
                  <a:pt x="4461271" y="4254822"/>
                  <a:pt x="4465110" y="4231895"/>
                </a:cubicBezTo>
                <a:cubicBezTo>
                  <a:pt x="4467989" y="4216611"/>
                  <a:pt x="4467269" y="4203954"/>
                  <a:pt x="4463971" y="4193386"/>
                </a:cubicBezTo>
                <a:lnTo>
                  <a:pt x="4454229" y="4178157"/>
                </a:lnTo>
                <a:lnTo>
                  <a:pt x="4293453" y="4178157"/>
                </a:lnTo>
                <a:lnTo>
                  <a:pt x="4293453" y="4857600"/>
                </a:lnTo>
                <a:lnTo>
                  <a:pt x="3291650" y="4857600"/>
                </a:lnTo>
                <a:lnTo>
                  <a:pt x="3291650" y="4178157"/>
                </a:lnTo>
                <a:lnTo>
                  <a:pt x="2897583" y="4178157"/>
                </a:lnTo>
                <a:lnTo>
                  <a:pt x="2899933" y="4187858"/>
                </a:lnTo>
                <a:cubicBezTo>
                  <a:pt x="2898048" y="4212333"/>
                  <a:pt x="2905588" y="4223629"/>
                  <a:pt x="2922554" y="4233043"/>
                </a:cubicBezTo>
                <a:cubicBezTo>
                  <a:pt x="2922554" y="4240574"/>
                  <a:pt x="2922554" y="4248104"/>
                  <a:pt x="2922554" y="4255635"/>
                </a:cubicBezTo>
                <a:cubicBezTo>
                  <a:pt x="2903703" y="4266931"/>
                  <a:pt x="2898048" y="4287641"/>
                  <a:pt x="2903703" y="4306468"/>
                </a:cubicBezTo>
                <a:cubicBezTo>
                  <a:pt x="2913129" y="4340356"/>
                  <a:pt x="2901818" y="4366714"/>
                  <a:pt x="2877312" y="4389306"/>
                </a:cubicBezTo>
                <a:cubicBezTo>
                  <a:pt x="2867886" y="4398720"/>
                  <a:pt x="2858461" y="4406250"/>
                  <a:pt x="2854690" y="4419429"/>
                </a:cubicBezTo>
                <a:cubicBezTo>
                  <a:pt x="2850920" y="4440139"/>
                  <a:pt x="2839610" y="4451435"/>
                  <a:pt x="2818873" y="4449552"/>
                </a:cubicBezTo>
                <a:cubicBezTo>
                  <a:pt x="2803793" y="4449552"/>
                  <a:pt x="2792482" y="4458966"/>
                  <a:pt x="2786827" y="4466497"/>
                </a:cubicBezTo>
                <a:cubicBezTo>
                  <a:pt x="2754780" y="4511681"/>
                  <a:pt x="2707652" y="4487206"/>
                  <a:pt x="2668065" y="4492854"/>
                </a:cubicBezTo>
                <a:cubicBezTo>
                  <a:pt x="2651099" y="4494737"/>
                  <a:pt x="2615282" y="4504150"/>
                  <a:pt x="2607742" y="4490972"/>
                </a:cubicBezTo>
                <a:cubicBezTo>
                  <a:pt x="2585120" y="4453318"/>
                  <a:pt x="2526682" y="4468379"/>
                  <a:pt x="2513486" y="4417547"/>
                </a:cubicBezTo>
                <a:cubicBezTo>
                  <a:pt x="2509716" y="4402485"/>
                  <a:pt x="2483325" y="4393072"/>
                  <a:pt x="2507831" y="4372362"/>
                </a:cubicBezTo>
                <a:cubicBezTo>
                  <a:pt x="2515371" y="4366714"/>
                  <a:pt x="2513486" y="4355418"/>
                  <a:pt x="2505946" y="4353535"/>
                </a:cubicBezTo>
                <a:cubicBezTo>
                  <a:pt x="2475784" y="4342239"/>
                  <a:pt x="2477669" y="4325295"/>
                  <a:pt x="2496520" y="4302702"/>
                </a:cubicBezTo>
                <a:cubicBezTo>
                  <a:pt x="2502176" y="4295172"/>
                  <a:pt x="2494635" y="4285758"/>
                  <a:pt x="2490865" y="4278227"/>
                </a:cubicBezTo>
                <a:cubicBezTo>
                  <a:pt x="2483325" y="4266931"/>
                  <a:pt x="2481440" y="4255635"/>
                  <a:pt x="2492750" y="4246222"/>
                </a:cubicBezTo>
                <a:cubicBezTo>
                  <a:pt x="2504061" y="4236808"/>
                  <a:pt x="2502176" y="4225512"/>
                  <a:pt x="2505946" y="4214216"/>
                </a:cubicBezTo>
                <a:lnTo>
                  <a:pt x="2519389" y="4178157"/>
                </a:lnTo>
                <a:lnTo>
                  <a:pt x="1895054" y="4178157"/>
                </a:lnTo>
                <a:lnTo>
                  <a:pt x="1904034" y="4212935"/>
                </a:lnTo>
                <a:cubicBezTo>
                  <a:pt x="1907534" y="4221099"/>
                  <a:pt x="1911035" y="4228097"/>
                  <a:pt x="1913368" y="4235094"/>
                </a:cubicBezTo>
                <a:cubicBezTo>
                  <a:pt x="1933204" y="4278245"/>
                  <a:pt x="1933204" y="4278245"/>
                  <a:pt x="1897032" y="4308568"/>
                </a:cubicBezTo>
                <a:cubicBezTo>
                  <a:pt x="1890031" y="4314399"/>
                  <a:pt x="1885364" y="4320230"/>
                  <a:pt x="1887698" y="4331893"/>
                </a:cubicBezTo>
                <a:cubicBezTo>
                  <a:pt x="1890031" y="4344722"/>
                  <a:pt x="1888865" y="4358717"/>
                  <a:pt x="1886531" y="4371546"/>
                </a:cubicBezTo>
                <a:cubicBezTo>
                  <a:pt x="1881864" y="4391372"/>
                  <a:pt x="1892365" y="4399536"/>
                  <a:pt x="1908701" y="4405367"/>
                </a:cubicBezTo>
                <a:cubicBezTo>
                  <a:pt x="1961209" y="4424027"/>
                  <a:pt x="1961209" y="4424027"/>
                  <a:pt x="1929704" y="4469511"/>
                </a:cubicBezTo>
                <a:cubicBezTo>
                  <a:pt x="1923870" y="4477674"/>
                  <a:pt x="1921536" y="4487004"/>
                  <a:pt x="1921536" y="4497501"/>
                </a:cubicBezTo>
                <a:cubicBezTo>
                  <a:pt x="1921536" y="4505664"/>
                  <a:pt x="1929704" y="4516161"/>
                  <a:pt x="1915702" y="4519659"/>
                </a:cubicBezTo>
                <a:cubicBezTo>
                  <a:pt x="1904034" y="4523158"/>
                  <a:pt x="1892365" y="4521992"/>
                  <a:pt x="1885364" y="4510329"/>
                </a:cubicBezTo>
                <a:cubicBezTo>
                  <a:pt x="1878363" y="4500999"/>
                  <a:pt x="1873696" y="4490503"/>
                  <a:pt x="1867862" y="4478841"/>
                </a:cubicBezTo>
                <a:cubicBezTo>
                  <a:pt x="1839857" y="4489337"/>
                  <a:pt x="1827022" y="4513828"/>
                  <a:pt x="1816521" y="4538320"/>
                </a:cubicBezTo>
                <a:cubicBezTo>
                  <a:pt x="1810687" y="4549982"/>
                  <a:pt x="1821188" y="4560478"/>
                  <a:pt x="1828189" y="4568642"/>
                </a:cubicBezTo>
                <a:cubicBezTo>
                  <a:pt x="1838691" y="4579138"/>
                  <a:pt x="1849192" y="4588468"/>
                  <a:pt x="1858527" y="4597798"/>
                </a:cubicBezTo>
                <a:cubicBezTo>
                  <a:pt x="1869028" y="4608295"/>
                  <a:pt x="1876029" y="4619957"/>
                  <a:pt x="1877196" y="4635118"/>
                </a:cubicBezTo>
                <a:cubicBezTo>
                  <a:pt x="1878363" y="4654945"/>
                  <a:pt x="1872529" y="4659610"/>
                  <a:pt x="1852693" y="4654945"/>
                </a:cubicBezTo>
                <a:cubicBezTo>
                  <a:pt x="1828189" y="4647947"/>
                  <a:pt x="1822355" y="4654945"/>
                  <a:pt x="1825855" y="4679436"/>
                </a:cubicBezTo>
                <a:cubicBezTo>
                  <a:pt x="1827022" y="4693431"/>
                  <a:pt x="1838691" y="4710925"/>
                  <a:pt x="1822355" y="4720255"/>
                </a:cubicBezTo>
                <a:cubicBezTo>
                  <a:pt x="1807186" y="4728419"/>
                  <a:pt x="1793184" y="4713257"/>
                  <a:pt x="1781516" y="4703927"/>
                </a:cubicBezTo>
                <a:cubicBezTo>
                  <a:pt x="1776848" y="4699262"/>
                  <a:pt x="1772181" y="4695764"/>
                  <a:pt x="1766347" y="4692265"/>
                </a:cubicBezTo>
                <a:cubicBezTo>
                  <a:pt x="1759346" y="4687600"/>
                  <a:pt x="1750011" y="4686434"/>
                  <a:pt x="1743010" y="4693431"/>
                </a:cubicBezTo>
                <a:cubicBezTo>
                  <a:pt x="1736009" y="4699262"/>
                  <a:pt x="1738343" y="4707426"/>
                  <a:pt x="1743010" y="4714424"/>
                </a:cubicBezTo>
                <a:cubicBezTo>
                  <a:pt x="1748844" y="4724920"/>
                  <a:pt x="1753512" y="4735416"/>
                  <a:pt x="1741843" y="4745912"/>
                </a:cubicBezTo>
                <a:cubicBezTo>
                  <a:pt x="1730175" y="4755242"/>
                  <a:pt x="1718506" y="4749411"/>
                  <a:pt x="1708005" y="4742414"/>
                </a:cubicBezTo>
                <a:cubicBezTo>
                  <a:pt x="1706838" y="4741247"/>
                  <a:pt x="1704504" y="4738915"/>
                  <a:pt x="1702171" y="4737749"/>
                </a:cubicBezTo>
                <a:cubicBezTo>
                  <a:pt x="1673000" y="4716756"/>
                  <a:pt x="1665999" y="4719089"/>
                  <a:pt x="1651997" y="4752910"/>
                </a:cubicBezTo>
                <a:cubicBezTo>
                  <a:pt x="1646162" y="4769237"/>
                  <a:pt x="1640328" y="4782066"/>
                  <a:pt x="1620492" y="4779734"/>
                </a:cubicBezTo>
                <a:cubicBezTo>
                  <a:pt x="1615825" y="4779734"/>
                  <a:pt x="1612324" y="4779734"/>
                  <a:pt x="1608824" y="4778567"/>
                </a:cubicBezTo>
                <a:cubicBezTo>
                  <a:pt x="1588987" y="4771570"/>
                  <a:pt x="1571485" y="4780900"/>
                  <a:pt x="1573819" y="4800726"/>
                </a:cubicBezTo>
                <a:cubicBezTo>
                  <a:pt x="1576152" y="4820552"/>
                  <a:pt x="1565651" y="4827550"/>
                  <a:pt x="1551649" y="4828716"/>
                </a:cubicBezTo>
                <a:cubicBezTo>
                  <a:pt x="1506142" y="4831049"/>
                  <a:pt x="1496807" y="4859039"/>
                  <a:pt x="1495640" y="4898691"/>
                </a:cubicBezTo>
                <a:cubicBezTo>
                  <a:pt x="1494474" y="4926681"/>
                  <a:pt x="1487473" y="4954671"/>
                  <a:pt x="1479305" y="4982661"/>
                </a:cubicBezTo>
                <a:cubicBezTo>
                  <a:pt x="1474637" y="4995490"/>
                  <a:pt x="1467636" y="5003654"/>
                  <a:pt x="1453634" y="5007153"/>
                </a:cubicBezTo>
                <a:cubicBezTo>
                  <a:pt x="1405794" y="5021148"/>
                  <a:pt x="1357954" y="5024647"/>
                  <a:pt x="1313614" y="4994324"/>
                </a:cubicBezTo>
                <a:cubicBezTo>
                  <a:pt x="1297278" y="4982661"/>
                  <a:pt x="1286777" y="4969833"/>
                  <a:pt x="1289110" y="4947674"/>
                </a:cubicBezTo>
                <a:cubicBezTo>
                  <a:pt x="1293778" y="4915019"/>
                  <a:pt x="1277442" y="4885863"/>
                  <a:pt x="1261106" y="4857873"/>
                </a:cubicBezTo>
                <a:cubicBezTo>
                  <a:pt x="1257606" y="4849709"/>
                  <a:pt x="1250605" y="4848543"/>
                  <a:pt x="1242437" y="4847376"/>
                </a:cubicBezTo>
                <a:cubicBezTo>
                  <a:pt x="1214433" y="4843877"/>
                  <a:pt x="1186429" y="4841545"/>
                  <a:pt x="1158424" y="4842711"/>
                </a:cubicBezTo>
                <a:cubicBezTo>
                  <a:pt x="1140922" y="4842711"/>
                  <a:pt x="1129254" y="4836880"/>
                  <a:pt x="1118752" y="4824051"/>
                </a:cubicBezTo>
                <a:cubicBezTo>
                  <a:pt x="1108250" y="4812389"/>
                  <a:pt x="1098916" y="4799560"/>
                  <a:pt x="1083747" y="4792562"/>
                </a:cubicBezTo>
                <a:cubicBezTo>
                  <a:pt x="1067411" y="4785565"/>
                  <a:pt x="1053409" y="4783232"/>
                  <a:pt x="1035907" y="4794895"/>
                </a:cubicBezTo>
                <a:cubicBezTo>
                  <a:pt x="1014903" y="4810056"/>
                  <a:pt x="996234" y="4803059"/>
                  <a:pt x="988066" y="4777401"/>
                </a:cubicBezTo>
                <a:cubicBezTo>
                  <a:pt x="972897" y="4733084"/>
                  <a:pt x="951894" y="4728419"/>
                  <a:pt x="915722" y="4761074"/>
                </a:cubicBezTo>
                <a:cubicBezTo>
                  <a:pt x="895886" y="4777401"/>
                  <a:pt x="883051" y="4799560"/>
                  <a:pt x="865548" y="4818220"/>
                </a:cubicBezTo>
                <a:cubicBezTo>
                  <a:pt x="851546" y="4832215"/>
                  <a:pt x="837544" y="4845044"/>
                  <a:pt x="810707" y="4848543"/>
                </a:cubicBezTo>
                <a:cubicBezTo>
                  <a:pt x="832877" y="4812389"/>
                  <a:pt x="850379" y="4780900"/>
                  <a:pt x="871382" y="4748245"/>
                </a:cubicBezTo>
                <a:cubicBezTo>
                  <a:pt x="892386" y="4714424"/>
                  <a:pt x="864381" y="4646781"/>
                  <a:pt x="823542" y="4650280"/>
                </a:cubicBezTo>
                <a:cubicBezTo>
                  <a:pt x="775702" y="4653778"/>
                  <a:pt x="760533" y="4628121"/>
                  <a:pt x="751198" y="4589635"/>
                </a:cubicBezTo>
                <a:cubicBezTo>
                  <a:pt x="748865" y="4583803"/>
                  <a:pt x="747698" y="4577972"/>
                  <a:pt x="745364" y="4572141"/>
                </a:cubicBezTo>
                <a:cubicBezTo>
                  <a:pt x="738363" y="4546483"/>
                  <a:pt x="736029" y="4545317"/>
                  <a:pt x="712693" y="4558146"/>
                </a:cubicBezTo>
                <a:cubicBezTo>
                  <a:pt x="692856" y="4569808"/>
                  <a:pt x="677687" y="4586136"/>
                  <a:pt x="663685" y="4604796"/>
                </a:cubicBezTo>
                <a:cubicBezTo>
                  <a:pt x="655518" y="4616458"/>
                  <a:pt x="648517" y="4621123"/>
                  <a:pt x="633348" y="4615292"/>
                </a:cubicBezTo>
                <a:cubicBezTo>
                  <a:pt x="620512" y="4610627"/>
                  <a:pt x="606510" y="4609461"/>
                  <a:pt x="592508" y="4608295"/>
                </a:cubicBezTo>
                <a:cubicBezTo>
                  <a:pt x="583174" y="4607128"/>
                  <a:pt x="575006" y="4611793"/>
                  <a:pt x="572672" y="4621123"/>
                </a:cubicBezTo>
                <a:cubicBezTo>
                  <a:pt x="570338" y="4631620"/>
                  <a:pt x="573839" y="4638617"/>
                  <a:pt x="583174" y="4643282"/>
                </a:cubicBezTo>
                <a:cubicBezTo>
                  <a:pt x="590175" y="4646781"/>
                  <a:pt x="597176" y="4649113"/>
                  <a:pt x="604177" y="4652612"/>
                </a:cubicBezTo>
                <a:cubicBezTo>
                  <a:pt x="615845" y="4658443"/>
                  <a:pt x="620512" y="4666607"/>
                  <a:pt x="618179" y="4680602"/>
                </a:cubicBezTo>
                <a:cubicBezTo>
                  <a:pt x="611178" y="4722587"/>
                  <a:pt x="626347" y="4751744"/>
                  <a:pt x="663685" y="4770404"/>
                </a:cubicBezTo>
                <a:cubicBezTo>
                  <a:pt x="669520" y="4773902"/>
                  <a:pt x="682355" y="4772736"/>
                  <a:pt x="680021" y="4783232"/>
                </a:cubicBezTo>
                <a:cubicBezTo>
                  <a:pt x="678854" y="4793729"/>
                  <a:pt x="668353" y="4796061"/>
                  <a:pt x="657851" y="4797227"/>
                </a:cubicBezTo>
                <a:cubicBezTo>
                  <a:pt x="656684" y="4797227"/>
                  <a:pt x="655518" y="4797227"/>
                  <a:pt x="654351" y="4797227"/>
                </a:cubicBezTo>
                <a:cubicBezTo>
                  <a:pt x="626347" y="4801892"/>
                  <a:pt x="618179" y="4814721"/>
                  <a:pt x="632181" y="4836880"/>
                </a:cubicBezTo>
                <a:cubicBezTo>
                  <a:pt x="645016" y="4857873"/>
                  <a:pt x="641515" y="4874200"/>
                  <a:pt x="629847" y="4891694"/>
                </a:cubicBezTo>
                <a:cubicBezTo>
                  <a:pt x="614678" y="4915019"/>
                  <a:pt x="603010" y="4939510"/>
                  <a:pt x="610011" y="4968666"/>
                </a:cubicBezTo>
                <a:cubicBezTo>
                  <a:pt x="613511" y="4981495"/>
                  <a:pt x="600676" y="4987326"/>
                  <a:pt x="592508" y="4989659"/>
                </a:cubicBezTo>
                <a:cubicBezTo>
                  <a:pt x="562171" y="5000155"/>
                  <a:pt x="548169" y="5019982"/>
                  <a:pt x="544668" y="5050304"/>
                </a:cubicBezTo>
                <a:cubicBezTo>
                  <a:pt x="542334" y="5068964"/>
                  <a:pt x="535333" y="5072463"/>
                  <a:pt x="516664" y="5060800"/>
                </a:cubicBezTo>
                <a:cubicBezTo>
                  <a:pt x="476991" y="5036309"/>
                  <a:pt x="418650" y="5053803"/>
                  <a:pt x="401147" y="5094622"/>
                </a:cubicBezTo>
                <a:cubicBezTo>
                  <a:pt x="397646" y="5102785"/>
                  <a:pt x="392979" y="5113282"/>
                  <a:pt x="401147" y="5120279"/>
                </a:cubicBezTo>
                <a:cubicBezTo>
                  <a:pt x="409315" y="5127277"/>
                  <a:pt x="420983" y="5130775"/>
                  <a:pt x="431485" y="5123778"/>
                </a:cubicBezTo>
                <a:cubicBezTo>
                  <a:pt x="438486" y="5120279"/>
                  <a:pt x="445487" y="5114448"/>
                  <a:pt x="452488" y="5109783"/>
                </a:cubicBezTo>
                <a:cubicBezTo>
                  <a:pt x="459489" y="5103952"/>
                  <a:pt x="466490" y="5100453"/>
                  <a:pt x="472324" y="5107450"/>
                </a:cubicBezTo>
                <a:cubicBezTo>
                  <a:pt x="479325" y="5115614"/>
                  <a:pt x="474658" y="5122612"/>
                  <a:pt x="468824" y="5128443"/>
                </a:cubicBezTo>
                <a:cubicBezTo>
                  <a:pt x="464156" y="5134274"/>
                  <a:pt x="457155" y="5138939"/>
                  <a:pt x="452488" y="5143604"/>
                </a:cubicBezTo>
                <a:cubicBezTo>
                  <a:pt x="441986" y="5154100"/>
                  <a:pt x="436152" y="5168096"/>
                  <a:pt x="446654" y="5179758"/>
                </a:cubicBezTo>
                <a:cubicBezTo>
                  <a:pt x="455988" y="5189088"/>
                  <a:pt x="468824" y="5179758"/>
                  <a:pt x="478158" y="5172761"/>
                </a:cubicBezTo>
                <a:cubicBezTo>
                  <a:pt x="486326" y="5166929"/>
                  <a:pt x="492160" y="5156433"/>
                  <a:pt x="502662" y="5152934"/>
                </a:cubicBezTo>
                <a:cubicBezTo>
                  <a:pt x="517831" y="5147103"/>
                  <a:pt x="527165" y="5149435"/>
                  <a:pt x="525999" y="5168096"/>
                </a:cubicBezTo>
                <a:cubicBezTo>
                  <a:pt x="524832" y="5193753"/>
                  <a:pt x="514330" y="5214746"/>
                  <a:pt x="500328" y="5234572"/>
                </a:cubicBezTo>
                <a:cubicBezTo>
                  <a:pt x="482826" y="5260229"/>
                  <a:pt x="481659" y="5274224"/>
                  <a:pt x="500328" y="5298716"/>
                </a:cubicBezTo>
                <a:cubicBezTo>
                  <a:pt x="506162" y="5308046"/>
                  <a:pt x="515497" y="5316209"/>
                  <a:pt x="523665" y="5324373"/>
                </a:cubicBezTo>
                <a:cubicBezTo>
                  <a:pt x="527165" y="5327872"/>
                  <a:pt x="533000" y="5331371"/>
                  <a:pt x="530666" y="5337202"/>
                </a:cubicBezTo>
                <a:cubicBezTo>
                  <a:pt x="528332" y="5344200"/>
                  <a:pt x="522498" y="5345366"/>
                  <a:pt x="517831" y="5344200"/>
                </a:cubicBezTo>
                <a:cubicBezTo>
                  <a:pt x="496828" y="5339535"/>
                  <a:pt x="492160" y="5348865"/>
                  <a:pt x="493327" y="5367525"/>
                </a:cubicBezTo>
                <a:cubicBezTo>
                  <a:pt x="494494" y="5390850"/>
                  <a:pt x="479325" y="5407177"/>
                  <a:pt x="462989" y="5420006"/>
                </a:cubicBezTo>
                <a:cubicBezTo>
                  <a:pt x="450154" y="5430502"/>
                  <a:pt x="448987" y="5438666"/>
                  <a:pt x="461823" y="5447996"/>
                </a:cubicBezTo>
                <a:cubicBezTo>
                  <a:pt x="468824" y="5452661"/>
                  <a:pt x="473491" y="5457326"/>
                  <a:pt x="471157" y="5466656"/>
                </a:cubicBezTo>
                <a:cubicBezTo>
                  <a:pt x="468824" y="5479485"/>
                  <a:pt x="459489" y="5477152"/>
                  <a:pt x="451321" y="5479485"/>
                </a:cubicBezTo>
                <a:cubicBezTo>
                  <a:pt x="446654" y="5480651"/>
                  <a:pt x="440819" y="5480651"/>
                  <a:pt x="434985" y="5481817"/>
                </a:cubicBezTo>
                <a:cubicBezTo>
                  <a:pt x="403481" y="5485316"/>
                  <a:pt x="396480" y="5502810"/>
                  <a:pt x="415149" y="5529634"/>
                </a:cubicBezTo>
                <a:cubicBezTo>
                  <a:pt x="417483" y="5533132"/>
                  <a:pt x="419816" y="5535465"/>
                  <a:pt x="420983" y="5538964"/>
                </a:cubicBezTo>
                <a:cubicBezTo>
                  <a:pt x="424484" y="5545961"/>
                  <a:pt x="426817" y="5555291"/>
                  <a:pt x="419816" y="5559956"/>
                </a:cubicBezTo>
                <a:cubicBezTo>
                  <a:pt x="413982" y="5564621"/>
                  <a:pt x="405814" y="5559956"/>
                  <a:pt x="401147" y="5555291"/>
                </a:cubicBezTo>
                <a:cubicBezTo>
                  <a:pt x="396480" y="5550626"/>
                  <a:pt x="392979" y="5545961"/>
                  <a:pt x="389479" y="5540130"/>
                </a:cubicBezTo>
                <a:cubicBezTo>
                  <a:pt x="382478" y="5531966"/>
                  <a:pt x="375477" y="5529634"/>
                  <a:pt x="366142" y="5536631"/>
                </a:cubicBezTo>
                <a:cubicBezTo>
                  <a:pt x="343972" y="5551792"/>
                  <a:pt x="319468" y="5554125"/>
                  <a:pt x="294965" y="5555291"/>
                </a:cubicBezTo>
                <a:cubicBezTo>
                  <a:pt x="265794" y="5557624"/>
                  <a:pt x="235456" y="5554125"/>
                  <a:pt x="206285" y="5561122"/>
                </a:cubicBezTo>
                <a:cubicBezTo>
                  <a:pt x="195784" y="5563455"/>
                  <a:pt x="189949" y="5556457"/>
                  <a:pt x="185282" y="5550626"/>
                </a:cubicBezTo>
                <a:cubicBezTo>
                  <a:pt x="168946" y="5531966"/>
                  <a:pt x="153777" y="5513306"/>
                  <a:pt x="124607" y="5522636"/>
                </a:cubicBezTo>
                <a:cubicBezTo>
                  <a:pt x="118772" y="5523802"/>
                  <a:pt x="115272" y="5519137"/>
                  <a:pt x="112938" y="5514472"/>
                </a:cubicBezTo>
                <a:cubicBezTo>
                  <a:pt x="100103" y="5491147"/>
                  <a:pt x="79100" y="5472487"/>
                  <a:pt x="61597" y="5452661"/>
                </a:cubicBezTo>
                <a:cubicBezTo>
                  <a:pt x="34760" y="5422338"/>
                  <a:pt x="19591" y="5388517"/>
                  <a:pt x="30093" y="5347698"/>
                </a:cubicBezTo>
                <a:cubicBezTo>
                  <a:pt x="33593" y="5331371"/>
                  <a:pt x="24259" y="5320874"/>
                  <a:pt x="14924" y="5311544"/>
                </a:cubicBezTo>
                <a:cubicBezTo>
                  <a:pt x="-6079" y="5289386"/>
                  <a:pt x="-4912" y="5277723"/>
                  <a:pt x="18424" y="5260229"/>
                </a:cubicBezTo>
                <a:cubicBezTo>
                  <a:pt x="44095" y="5242736"/>
                  <a:pt x="44095" y="5242736"/>
                  <a:pt x="23092" y="5217078"/>
                </a:cubicBezTo>
                <a:cubicBezTo>
                  <a:pt x="18424" y="5211247"/>
                  <a:pt x="14924" y="5206582"/>
                  <a:pt x="21925" y="5199584"/>
                </a:cubicBezTo>
                <a:cubicBezTo>
                  <a:pt x="45262" y="5172761"/>
                  <a:pt x="66265" y="5145937"/>
                  <a:pt x="90768" y="5120279"/>
                </a:cubicBezTo>
                <a:cubicBezTo>
                  <a:pt x="108271" y="5100453"/>
                  <a:pt x="130441" y="5087624"/>
                  <a:pt x="156111" y="5081793"/>
                </a:cubicBezTo>
                <a:cubicBezTo>
                  <a:pt x="172447" y="5077128"/>
                  <a:pt x="203951" y="5035143"/>
                  <a:pt x="205118" y="5017649"/>
                </a:cubicBezTo>
                <a:cubicBezTo>
                  <a:pt x="205118" y="5011818"/>
                  <a:pt x="205118" y="5007153"/>
                  <a:pt x="198117" y="5004820"/>
                </a:cubicBezTo>
                <a:cubicBezTo>
                  <a:pt x="161945" y="4988493"/>
                  <a:pt x="144443" y="4957004"/>
                  <a:pt x="129274" y="4923183"/>
                </a:cubicBezTo>
                <a:cubicBezTo>
                  <a:pt x="125773" y="4916185"/>
                  <a:pt x="123440" y="4910354"/>
                  <a:pt x="119939" y="4904523"/>
                </a:cubicBezTo>
                <a:cubicBezTo>
                  <a:pt x="108271" y="4885863"/>
                  <a:pt x="102437" y="4869535"/>
                  <a:pt x="110604" y="4846210"/>
                </a:cubicBezTo>
                <a:cubicBezTo>
                  <a:pt x="118772" y="4822885"/>
                  <a:pt x="105937" y="4799560"/>
                  <a:pt x="94269" y="4778567"/>
                </a:cubicBezTo>
                <a:cubicBezTo>
                  <a:pt x="89601" y="4768071"/>
                  <a:pt x="87268" y="4761074"/>
                  <a:pt x="95436" y="4750577"/>
                </a:cubicBezTo>
                <a:cubicBezTo>
                  <a:pt x="128107" y="4706260"/>
                  <a:pt x="152611" y="4657277"/>
                  <a:pt x="157278" y="4600131"/>
                </a:cubicBezTo>
                <a:cubicBezTo>
                  <a:pt x="158445" y="4591967"/>
                  <a:pt x="160778" y="4588468"/>
                  <a:pt x="168946" y="4590801"/>
                </a:cubicBezTo>
                <a:cubicBezTo>
                  <a:pt x="201618" y="4597798"/>
                  <a:pt x="222621" y="4580305"/>
                  <a:pt x="240123" y="4556980"/>
                </a:cubicBezTo>
                <a:cubicBezTo>
                  <a:pt x="248291" y="4546483"/>
                  <a:pt x="255292" y="4540652"/>
                  <a:pt x="270461" y="4547650"/>
                </a:cubicBezTo>
                <a:cubicBezTo>
                  <a:pt x="289131" y="4558146"/>
                  <a:pt x="306633" y="4548816"/>
                  <a:pt x="321802" y="4535987"/>
                </a:cubicBezTo>
                <a:cubicBezTo>
                  <a:pt x="334637" y="4525491"/>
                  <a:pt x="347472" y="4512662"/>
                  <a:pt x="360308" y="4502166"/>
                </a:cubicBezTo>
                <a:cubicBezTo>
                  <a:pt x="373143" y="4492836"/>
                  <a:pt x="384811" y="4491669"/>
                  <a:pt x="388312" y="4511496"/>
                </a:cubicBezTo>
                <a:cubicBezTo>
                  <a:pt x="388312" y="4516161"/>
                  <a:pt x="389479" y="4520826"/>
                  <a:pt x="391812" y="4525491"/>
                </a:cubicBezTo>
                <a:cubicBezTo>
                  <a:pt x="394146" y="4531322"/>
                  <a:pt x="394146" y="4540652"/>
                  <a:pt x="402314" y="4541818"/>
                </a:cubicBezTo>
                <a:cubicBezTo>
                  <a:pt x="409315" y="4541818"/>
                  <a:pt x="413982" y="4535987"/>
                  <a:pt x="417483" y="4531322"/>
                </a:cubicBezTo>
                <a:cubicBezTo>
                  <a:pt x="434985" y="4511496"/>
                  <a:pt x="441986" y="4512662"/>
                  <a:pt x="452488" y="4537153"/>
                </a:cubicBezTo>
                <a:cubicBezTo>
                  <a:pt x="454822" y="4542985"/>
                  <a:pt x="455988" y="4547650"/>
                  <a:pt x="459489" y="4552315"/>
                </a:cubicBezTo>
                <a:cubicBezTo>
                  <a:pt x="464156" y="4559312"/>
                  <a:pt x="468824" y="4565143"/>
                  <a:pt x="480492" y="4560478"/>
                </a:cubicBezTo>
                <a:cubicBezTo>
                  <a:pt x="490993" y="4554647"/>
                  <a:pt x="490993" y="4549982"/>
                  <a:pt x="488660" y="4540652"/>
                </a:cubicBezTo>
                <a:cubicBezTo>
                  <a:pt x="476991" y="4488171"/>
                  <a:pt x="489827" y="4442687"/>
                  <a:pt x="521331" y="4399536"/>
                </a:cubicBezTo>
                <a:cubicBezTo>
                  <a:pt x="540001" y="4373878"/>
                  <a:pt x="564504" y="4357550"/>
                  <a:pt x="596009" y="4352885"/>
                </a:cubicBezTo>
                <a:cubicBezTo>
                  <a:pt x="610011" y="4350553"/>
                  <a:pt x="612345" y="4345888"/>
                  <a:pt x="607677" y="4333059"/>
                </a:cubicBezTo>
                <a:cubicBezTo>
                  <a:pt x="601843" y="4317898"/>
                  <a:pt x="597176" y="4300404"/>
                  <a:pt x="586674" y="4287575"/>
                </a:cubicBezTo>
                <a:cubicBezTo>
                  <a:pt x="578506" y="4278245"/>
                  <a:pt x="580840" y="4273580"/>
                  <a:pt x="591341" y="4267749"/>
                </a:cubicBezTo>
                <a:cubicBezTo>
                  <a:pt x="613511" y="4257253"/>
                  <a:pt x="626347" y="4210603"/>
                  <a:pt x="613511" y="4189610"/>
                </a:cubicBezTo>
                <a:cubicBezTo>
                  <a:pt x="608844" y="4182613"/>
                  <a:pt x="601843" y="4182613"/>
                  <a:pt x="596009" y="4181446"/>
                </a:cubicBezTo>
                <a:cubicBezTo>
                  <a:pt x="577339" y="4176781"/>
                  <a:pt x="559837" y="4170950"/>
                  <a:pt x="545835" y="4156955"/>
                </a:cubicBezTo>
                <a:cubicBezTo>
                  <a:pt x="523665" y="4132464"/>
                  <a:pt x="530666" y="4110305"/>
                  <a:pt x="563337" y="4103308"/>
                </a:cubicBezTo>
                <a:cubicBezTo>
                  <a:pt x="572672" y="4100975"/>
                  <a:pt x="583174" y="4100975"/>
                  <a:pt x="592508" y="4098643"/>
                </a:cubicBezTo>
                <a:cubicBezTo>
                  <a:pt x="618179" y="4091645"/>
                  <a:pt x="625180" y="4079983"/>
                  <a:pt x="617012" y="4054325"/>
                </a:cubicBezTo>
                <a:cubicBezTo>
                  <a:pt x="613511" y="4041496"/>
                  <a:pt x="606510" y="4032166"/>
                  <a:pt x="599509" y="4021670"/>
                </a:cubicBezTo>
                <a:cubicBezTo>
                  <a:pt x="591341" y="4011173"/>
                  <a:pt x="584340" y="4001843"/>
                  <a:pt x="578506" y="3990181"/>
                </a:cubicBezTo>
                <a:cubicBezTo>
                  <a:pt x="573839" y="3982017"/>
                  <a:pt x="570338" y="3971521"/>
                  <a:pt x="572672" y="3961025"/>
                </a:cubicBezTo>
                <a:cubicBezTo>
                  <a:pt x="577339" y="3947030"/>
                  <a:pt x="590175" y="3956360"/>
                  <a:pt x="598343" y="3955193"/>
                </a:cubicBezTo>
                <a:cubicBezTo>
                  <a:pt x="618179" y="3950528"/>
                  <a:pt x="639182" y="3949362"/>
                  <a:pt x="655518" y="3936533"/>
                </a:cubicBezTo>
                <a:cubicBezTo>
                  <a:pt x="666019" y="3927203"/>
                  <a:pt x="668353" y="3919039"/>
                  <a:pt x="660185" y="3906211"/>
                </a:cubicBezTo>
                <a:cubicBezTo>
                  <a:pt x="648517" y="3888717"/>
                  <a:pt x="632181" y="3872389"/>
                  <a:pt x="618179" y="3857228"/>
                </a:cubicBezTo>
                <a:cubicBezTo>
                  <a:pt x="594842" y="3831571"/>
                  <a:pt x="576173" y="3805913"/>
                  <a:pt x="593675" y="3769759"/>
                </a:cubicBezTo>
                <a:cubicBezTo>
                  <a:pt x="597176" y="3760429"/>
                  <a:pt x="591341" y="3754598"/>
                  <a:pt x="586674" y="3748767"/>
                </a:cubicBezTo>
                <a:cubicBezTo>
                  <a:pt x="578506" y="3737104"/>
                  <a:pt x="565671" y="3730107"/>
                  <a:pt x="554003" y="3724275"/>
                </a:cubicBezTo>
                <a:cubicBezTo>
                  <a:pt x="535333" y="3714945"/>
                  <a:pt x="516664" y="3707948"/>
                  <a:pt x="507329" y="3686955"/>
                </a:cubicBezTo>
                <a:cubicBezTo>
                  <a:pt x="496828" y="3693953"/>
                  <a:pt x="495661" y="3705615"/>
                  <a:pt x="490993" y="3713779"/>
                </a:cubicBezTo>
                <a:cubicBezTo>
                  <a:pt x="486326" y="3721943"/>
                  <a:pt x="482826" y="3733605"/>
                  <a:pt x="469990" y="3732439"/>
                </a:cubicBezTo>
                <a:cubicBezTo>
                  <a:pt x="454822" y="3731273"/>
                  <a:pt x="439653" y="3727774"/>
                  <a:pt x="432652" y="3712613"/>
                </a:cubicBezTo>
                <a:cubicBezTo>
                  <a:pt x="425651" y="3699784"/>
                  <a:pt x="427984" y="3689288"/>
                  <a:pt x="446654" y="3690454"/>
                </a:cubicBezTo>
                <a:cubicBezTo>
                  <a:pt x="459489" y="3691620"/>
                  <a:pt x="461823" y="3683457"/>
                  <a:pt x="461823" y="3672960"/>
                </a:cubicBezTo>
                <a:cubicBezTo>
                  <a:pt x="464156" y="3643804"/>
                  <a:pt x="437319" y="3625144"/>
                  <a:pt x="410482" y="3637973"/>
                </a:cubicBezTo>
                <a:cubicBezTo>
                  <a:pt x="401147" y="3641472"/>
                  <a:pt x="392979" y="3646137"/>
                  <a:pt x="382478" y="3649635"/>
                </a:cubicBezTo>
                <a:cubicBezTo>
                  <a:pt x="370809" y="3651968"/>
                  <a:pt x="361475" y="3648469"/>
                  <a:pt x="354474" y="3637973"/>
                </a:cubicBezTo>
                <a:cubicBezTo>
                  <a:pt x="346306" y="3627477"/>
                  <a:pt x="352140" y="3619313"/>
                  <a:pt x="357974" y="3609983"/>
                </a:cubicBezTo>
                <a:cubicBezTo>
                  <a:pt x="368476" y="3593655"/>
                  <a:pt x="385978" y="3590156"/>
                  <a:pt x="403481" y="3584325"/>
                </a:cubicBezTo>
                <a:cubicBezTo>
                  <a:pt x="445487" y="3570330"/>
                  <a:pt x="445487" y="3570330"/>
                  <a:pt x="431485" y="3528345"/>
                </a:cubicBezTo>
                <a:cubicBezTo>
                  <a:pt x="418650" y="3487526"/>
                  <a:pt x="406981" y="3447874"/>
                  <a:pt x="405814" y="3405889"/>
                </a:cubicBezTo>
                <a:cubicBezTo>
                  <a:pt x="405814" y="3391894"/>
                  <a:pt x="397646" y="3390727"/>
                  <a:pt x="388312" y="3388395"/>
                </a:cubicBezTo>
                <a:cubicBezTo>
                  <a:pt x="357974" y="3380231"/>
                  <a:pt x="327636" y="3369735"/>
                  <a:pt x="296132" y="3352241"/>
                </a:cubicBezTo>
                <a:cubicBezTo>
                  <a:pt x="322969" y="3342911"/>
                  <a:pt x="346306" y="3347576"/>
                  <a:pt x="370809" y="3348742"/>
                </a:cubicBezTo>
                <a:cubicBezTo>
                  <a:pt x="422150" y="3351075"/>
                  <a:pt x="445487" y="3332415"/>
                  <a:pt x="451321" y="3286931"/>
                </a:cubicBezTo>
                <a:cubicBezTo>
                  <a:pt x="454822" y="3265938"/>
                  <a:pt x="447820" y="3254276"/>
                  <a:pt x="426817" y="3249611"/>
                </a:cubicBezTo>
                <a:cubicBezTo>
                  <a:pt x="417483" y="3247278"/>
                  <a:pt x="408148" y="3247278"/>
                  <a:pt x="399980" y="3240281"/>
                </a:cubicBezTo>
                <a:cubicBezTo>
                  <a:pt x="409315" y="3226286"/>
                  <a:pt x="424484" y="3226286"/>
                  <a:pt x="437319" y="3226286"/>
                </a:cubicBezTo>
                <a:cubicBezTo>
                  <a:pt x="451321" y="3226286"/>
                  <a:pt x="454822" y="3220455"/>
                  <a:pt x="455988" y="3208792"/>
                </a:cubicBezTo>
                <a:cubicBezTo>
                  <a:pt x="458322" y="3176137"/>
                  <a:pt x="446654" y="3149313"/>
                  <a:pt x="430318" y="3122489"/>
                </a:cubicBezTo>
                <a:cubicBezTo>
                  <a:pt x="420983" y="3107328"/>
                  <a:pt x="410482" y="3091001"/>
                  <a:pt x="401147" y="3075839"/>
                </a:cubicBezTo>
                <a:cubicBezTo>
                  <a:pt x="387145" y="3051348"/>
                  <a:pt x="382478" y="3025691"/>
                  <a:pt x="390645" y="2998867"/>
                </a:cubicBezTo>
                <a:cubicBezTo>
                  <a:pt x="397646" y="2972043"/>
                  <a:pt x="390645" y="2959214"/>
                  <a:pt x="364975" y="2949884"/>
                </a:cubicBezTo>
                <a:cubicBezTo>
                  <a:pt x="361475" y="2948718"/>
                  <a:pt x="357974" y="2948718"/>
                  <a:pt x="352140" y="2947552"/>
                </a:cubicBezTo>
                <a:cubicBezTo>
                  <a:pt x="362641" y="2928892"/>
                  <a:pt x="380144" y="2925393"/>
                  <a:pt x="395313" y="2919562"/>
                </a:cubicBezTo>
                <a:cubicBezTo>
                  <a:pt x="413982" y="2912564"/>
                  <a:pt x="427984" y="2902068"/>
                  <a:pt x="433818" y="2882242"/>
                </a:cubicBezTo>
                <a:cubicBezTo>
                  <a:pt x="439653" y="2868247"/>
                  <a:pt x="437319" y="2857750"/>
                  <a:pt x="422150" y="2851919"/>
                </a:cubicBezTo>
                <a:cubicBezTo>
                  <a:pt x="405814" y="2846088"/>
                  <a:pt x="395313" y="2837924"/>
                  <a:pt x="396480" y="2818098"/>
                </a:cubicBezTo>
                <a:cubicBezTo>
                  <a:pt x="396480" y="2799438"/>
                  <a:pt x="410482" y="2797105"/>
                  <a:pt x="424484" y="2793607"/>
                </a:cubicBezTo>
                <a:cubicBezTo>
                  <a:pt x="429151" y="2792440"/>
                  <a:pt x="437319" y="2792440"/>
                  <a:pt x="436152" y="2784277"/>
                </a:cubicBezTo>
                <a:cubicBezTo>
                  <a:pt x="436152" y="2774946"/>
                  <a:pt x="431485" y="2764450"/>
                  <a:pt x="422150" y="2762118"/>
                </a:cubicBezTo>
                <a:cubicBezTo>
                  <a:pt x="396480" y="2755120"/>
                  <a:pt x="398813" y="2738793"/>
                  <a:pt x="404648" y="2717800"/>
                </a:cubicBezTo>
                <a:cubicBezTo>
                  <a:pt x="411649" y="2686311"/>
                  <a:pt x="410482" y="2654823"/>
                  <a:pt x="401147" y="2623334"/>
                </a:cubicBezTo>
                <a:cubicBezTo>
                  <a:pt x="398813" y="2614004"/>
                  <a:pt x="397646" y="2605840"/>
                  <a:pt x="403481" y="2597676"/>
                </a:cubicBezTo>
                <a:cubicBezTo>
                  <a:pt x="418650" y="2574351"/>
                  <a:pt x="426817" y="2552192"/>
                  <a:pt x="409315" y="2525369"/>
                </a:cubicBezTo>
                <a:cubicBezTo>
                  <a:pt x="403481" y="2514872"/>
                  <a:pt x="415149" y="2509041"/>
                  <a:pt x="422150" y="2510207"/>
                </a:cubicBezTo>
                <a:cubicBezTo>
                  <a:pt x="460656" y="2518371"/>
                  <a:pt x="473491" y="2498545"/>
                  <a:pt x="475825" y="2464724"/>
                </a:cubicBezTo>
                <a:cubicBezTo>
                  <a:pt x="476991" y="2458892"/>
                  <a:pt x="481659" y="2454227"/>
                  <a:pt x="485159" y="2448396"/>
                </a:cubicBezTo>
                <a:cubicBezTo>
                  <a:pt x="503829" y="2416907"/>
                  <a:pt x="506162" y="2414575"/>
                  <a:pt x="542334" y="2422738"/>
                </a:cubicBezTo>
                <a:cubicBezTo>
                  <a:pt x="562171" y="2427403"/>
                  <a:pt x="575006" y="2425071"/>
                  <a:pt x="584340" y="2404078"/>
                </a:cubicBezTo>
                <a:cubicBezTo>
                  <a:pt x="591341" y="2388917"/>
                  <a:pt x="604177" y="2374922"/>
                  <a:pt x="622846" y="2372590"/>
                </a:cubicBezTo>
                <a:cubicBezTo>
                  <a:pt x="640349" y="2370257"/>
                  <a:pt x="641515" y="2358595"/>
                  <a:pt x="641515" y="2345766"/>
                </a:cubicBezTo>
                <a:cubicBezTo>
                  <a:pt x="641515" y="2332937"/>
                  <a:pt x="640349" y="2321275"/>
                  <a:pt x="648517" y="2310778"/>
                </a:cubicBezTo>
                <a:cubicBezTo>
                  <a:pt x="654351" y="2302615"/>
                  <a:pt x="648517" y="2296783"/>
                  <a:pt x="642682" y="2293285"/>
                </a:cubicBezTo>
                <a:cubicBezTo>
                  <a:pt x="633348" y="2289786"/>
                  <a:pt x="625180" y="2287453"/>
                  <a:pt x="615845" y="2286287"/>
                </a:cubicBezTo>
                <a:cubicBezTo>
                  <a:pt x="585507" y="2278123"/>
                  <a:pt x="584340" y="2275791"/>
                  <a:pt x="597176" y="2248967"/>
                </a:cubicBezTo>
                <a:cubicBezTo>
                  <a:pt x="603010" y="2234972"/>
                  <a:pt x="612345" y="2223309"/>
                  <a:pt x="619346" y="2210481"/>
                </a:cubicBezTo>
                <a:cubicBezTo>
                  <a:pt x="628680" y="2195319"/>
                  <a:pt x="638015" y="2180158"/>
                  <a:pt x="657851" y="2198818"/>
                </a:cubicBezTo>
                <a:cubicBezTo>
                  <a:pt x="664852" y="2204649"/>
                  <a:pt x="674187" y="2201151"/>
                  <a:pt x="676521" y="2190654"/>
                </a:cubicBezTo>
                <a:cubicBezTo>
                  <a:pt x="680021" y="2177826"/>
                  <a:pt x="684688" y="2163831"/>
                  <a:pt x="668353" y="2153334"/>
                </a:cubicBezTo>
                <a:cubicBezTo>
                  <a:pt x="667186" y="2153334"/>
                  <a:pt x="666019" y="2153334"/>
                  <a:pt x="663685" y="2152168"/>
                </a:cubicBezTo>
                <a:cubicBezTo>
                  <a:pt x="654351" y="2148669"/>
                  <a:pt x="638015" y="2156833"/>
                  <a:pt x="635681" y="2139339"/>
                </a:cubicBezTo>
                <a:cubicBezTo>
                  <a:pt x="633348" y="2123012"/>
                  <a:pt x="638015" y="2107850"/>
                  <a:pt x="648517" y="2093855"/>
                </a:cubicBezTo>
                <a:cubicBezTo>
                  <a:pt x="657851" y="2083359"/>
                  <a:pt x="670686" y="2076362"/>
                  <a:pt x="683522" y="2071697"/>
                </a:cubicBezTo>
                <a:cubicBezTo>
                  <a:pt x="694023" y="2068198"/>
                  <a:pt x="702191" y="2068198"/>
                  <a:pt x="703358" y="2082193"/>
                </a:cubicBezTo>
                <a:cubicBezTo>
                  <a:pt x="704525" y="2086858"/>
                  <a:pt x="706858" y="2091523"/>
                  <a:pt x="711526" y="2091523"/>
                </a:cubicBezTo>
                <a:cubicBezTo>
                  <a:pt x="719694" y="2091523"/>
                  <a:pt x="720860" y="2085692"/>
                  <a:pt x="720860" y="2081027"/>
                </a:cubicBezTo>
                <a:cubicBezTo>
                  <a:pt x="722027" y="2071697"/>
                  <a:pt x="722027" y="2063533"/>
                  <a:pt x="723194" y="2055369"/>
                </a:cubicBezTo>
                <a:cubicBezTo>
                  <a:pt x="726695" y="2027379"/>
                  <a:pt x="745364" y="2016883"/>
                  <a:pt x="771034" y="2027379"/>
                </a:cubicBezTo>
                <a:cubicBezTo>
                  <a:pt x="774535" y="2028545"/>
                  <a:pt x="776869" y="2029712"/>
                  <a:pt x="779202" y="2030878"/>
                </a:cubicBezTo>
                <a:cubicBezTo>
                  <a:pt x="816541" y="2050704"/>
                  <a:pt x="822375" y="2049538"/>
                  <a:pt x="839878" y="2009885"/>
                </a:cubicBezTo>
                <a:cubicBezTo>
                  <a:pt x="846879" y="1994724"/>
                  <a:pt x="855047" y="1986560"/>
                  <a:pt x="872549" y="1988893"/>
                </a:cubicBezTo>
                <a:cubicBezTo>
                  <a:pt x="879550" y="1990059"/>
                  <a:pt x="885385" y="1988893"/>
                  <a:pt x="891219" y="1987727"/>
                </a:cubicBezTo>
                <a:cubicBezTo>
                  <a:pt x="926224" y="1986560"/>
                  <a:pt x="953061" y="1973732"/>
                  <a:pt x="961229" y="1935245"/>
                </a:cubicBezTo>
                <a:cubicBezTo>
                  <a:pt x="964729" y="1921250"/>
                  <a:pt x="970564" y="1907255"/>
                  <a:pt x="979898" y="1895593"/>
                </a:cubicBezTo>
                <a:cubicBezTo>
                  <a:pt x="985733" y="1887429"/>
                  <a:pt x="995067" y="1882764"/>
                  <a:pt x="1004402" y="1886263"/>
                </a:cubicBezTo>
                <a:cubicBezTo>
                  <a:pt x="1016070" y="1889761"/>
                  <a:pt x="1011403" y="1900258"/>
                  <a:pt x="1010236" y="1908421"/>
                </a:cubicBezTo>
                <a:cubicBezTo>
                  <a:pt x="1005569" y="1959736"/>
                  <a:pt x="1005569" y="1959736"/>
                  <a:pt x="1054576" y="1949240"/>
                </a:cubicBezTo>
                <a:cubicBezTo>
                  <a:pt x="1072079" y="1945741"/>
                  <a:pt x="1088414" y="1944575"/>
                  <a:pt x="1105917" y="1948074"/>
                </a:cubicBezTo>
                <a:cubicBezTo>
                  <a:pt x="1123419" y="1952739"/>
                  <a:pt x="1137421" y="1956238"/>
                  <a:pt x="1144422" y="1978397"/>
                </a:cubicBezTo>
                <a:cubicBezTo>
                  <a:pt x="1156091" y="2009885"/>
                  <a:pt x="1200431" y="2019215"/>
                  <a:pt x="1237769" y="2001722"/>
                </a:cubicBezTo>
                <a:cubicBezTo>
                  <a:pt x="1243604" y="1999389"/>
                  <a:pt x="1248271" y="1995890"/>
                  <a:pt x="1255272" y="1992392"/>
                </a:cubicBezTo>
                <a:cubicBezTo>
                  <a:pt x="1259939" y="2019215"/>
                  <a:pt x="1266940" y="2043707"/>
                  <a:pt x="1293778" y="2055369"/>
                </a:cubicBezTo>
                <a:cubicBezTo>
                  <a:pt x="1318281" y="2065865"/>
                  <a:pt x="1341618" y="2060034"/>
                  <a:pt x="1366122" y="2055369"/>
                </a:cubicBezTo>
                <a:cubicBezTo>
                  <a:pt x="1368455" y="2062367"/>
                  <a:pt x="1363788" y="2064699"/>
                  <a:pt x="1361454" y="2068198"/>
                </a:cubicBezTo>
                <a:cubicBezTo>
                  <a:pt x="1338117" y="2093855"/>
                  <a:pt x="1347452" y="2123012"/>
                  <a:pt x="1381290" y="2133508"/>
                </a:cubicBezTo>
                <a:cubicBezTo>
                  <a:pt x="1416296" y="2144004"/>
                  <a:pt x="1416296" y="2144004"/>
                  <a:pt x="1404627" y="2178992"/>
                </a:cubicBezTo>
                <a:cubicBezTo>
                  <a:pt x="1396459" y="2203483"/>
                  <a:pt x="1410461" y="2229141"/>
                  <a:pt x="1436132" y="2232639"/>
                </a:cubicBezTo>
                <a:cubicBezTo>
                  <a:pt x="1448967" y="2234972"/>
                  <a:pt x="1450134" y="2223309"/>
                  <a:pt x="1452467" y="2215146"/>
                </a:cubicBezTo>
                <a:cubicBezTo>
                  <a:pt x="1455968" y="2201151"/>
                  <a:pt x="1458302" y="2184823"/>
                  <a:pt x="1475804" y="2180158"/>
                </a:cubicBezTo>
                <a:cubicBezTo>
                  <a:pt x="1487473" y="2177826"/>
                  <a:pt x="1495640" y="2176659"/>
                  <a:pt x="1490973" y="2194153"/>
                </a:cubicBezTo>
                <a:cubicBezTo>
                  <a:pt x="1480472" y="2238471"/>
                  <a:pt x="1492140" y="2253632"/>
                  <a:pt x="1536480" y="2257131"/>
                </a:cubicBezTo>
                <a:cubicBezTo>
                  <a:pt x="1592488" y="2261796"/>
                  <a:pt x="1640328" y="2281622"/>
                  <a:pt x="1682334" y="2317776"/>
                </a:cubicBezTo>
                <a:cubicBezTo>
                  <a:pt x="1703338" y="2336436"/>
                  <a:pt x="1725507" y="2351597"/>
                  <a:pt x="1752345" y="2360927"/>
                </a:cubicBezTo>
                <a:cubicBezTo>
                  <a:pt x="1766347" y="2365592"/>
                  <a:pt x="1779182" y="2365592"/>
                  <a:pt x="1790850" y="2355096"/>
                </a:cubicBezTo>
                <a:cubicBezTo>
                  <a:pt x="1801352" y="2345766"/>
                  <a:pt x="1814187" y="2339935"/>
                  <a:pt x="1825855" y="2351597"/>
                </a:cubicBezTo>
                <a:cubicBezTo>
                  <a:pt x="1837524" y="2364426"/>
                  <a:pt x="1824689" y="2373756"/>
                  <a:pt x="1817688" y="2380753"/>
                </a:cubicBezTo>
                <a:cubicBezTo>
                  <a:pt x="1800185" y="2398247"/>
                  <a:pt x="1799018" y="2414575"/>
                  <a:pt x="1807186" y="2436733"/>
                </a:cubicBezTo>
                <a:cubicBezTo>
                  <a:pt x="1822938" y="2481051"/>
                  <a:pt x="1831690" y="2525952"/>
                  <a:pt x="1836065" y="2571290"/>
                </a:cubicBezTo>
                <a:lnTo>
                  <a:pt x="1836900" y="2614907"/>
                </a:lnTo>
                <a:lnTo>
                  <a:pt x="2065106" y="2240082"/>
                </a:lnTo>
                <a:lnTo>
                  <a:pt x="2042723" y="2222711"/>
                </a:lnTo>
                <a:cubicBezTo>
                  <a:pt x="2031161" y="2219109"/>
                  <a:pt x="2018304" y="2219861"/>
                  <a:pt x="2003998" y="2224820"/>
                </a:cubicBezTo>
                <a:cubicBezTo>
                  <a:pt x="1999225" y="2226074"/>
                  <a:pt x="1993324" y="2233326"/>
                  <a:pt x="1989060" y="2226794"/>
                </a:cubicBezTo>
                <a:cubicBezTo>
                  <a:pt x="1984204" y="2220868"/>
                  <a:pt x="1988317" y="2214236"/>
                  <a:pt x="1993035" y="2208195"/>
                </a:cubicBezTo>
                <a:cubicBezTo>
                  <a:pt x="1993627" y="2207589"/>
                  <a:pt x="1994218" y="2206984"/>
                  <a:pt x="1994810" y="2206378"/>
                </a:cubicBezTo>
                <a:cubicBezTo>
                  <a:pt x="2006584" y="2189481"/>
                  <a:pt x="2004067" y="2178739"/>
                  <a:pt x="1985471" y="2174773"/>
                </a:cubicBezTo>
                <a:cubicBezTo>
                  <a:pt x="1968070" y="2170792"/>
                  <a:pt x="1961372" y="2160699"/>
                  <a:pt x="1958208" y="2145776"/>
                </a:cubicBezTo>
                <a:cubicBezTo>
                  <a:pt x="1953793" y="2126080"/>
                  <a:pt x="1946998" y="2107610"/>
                  <a:pt x="1928319" y="2096463"/>
                </a:cubicBezTo>
                <a:cubicBezTo>
                  <a:pt x="1919887" y="2091777"/>
                  <a:pt x="1923367" y="2082160"/>
                  <a:pt x="1926297" y="2076739"/>
                </a:cubicBezTo>
                <a:cubicBezTo>
                  <a:pt x="1936229" y="2055675"/>
                  <a:pt x="1933038" y="2038358"/>
                  <a:pt x="1919077" y="2021171"/>
                </a:cubicBezTo>
                <a:cubicBezTo>
                  <a:pt x="1910576" y="2010500"/>
                  <a:pt x="1912310" y="2005094"/>
                  <a:pt x="1927826" y="2001317"/>
                </a:cubicBezTo>
                <a:cubicBezTo>
                  <a:pt x="1960646" y="1993144"/>
                  <a:pt x="1981142" y="1954000"/>
                  <a:pt x="1968832" y="1924225"/>
                </a:cubicBezTo>
                <a:cubicBezTo>
                  <a:pt x="1966370" y="1918270"/>
                  <a:pt x="1963289" y="1910528"/>
                  <a:pt x="1955517" y="1911219"/>
                </a:cubicBezTo>
                <a:cubicBezTo>
                  <a:pt x="1947745" y="1911911"/>
                  <a:pt x="1940015" y="1916192"/>
                  <a:pt x="1938322" y="1925189"/>
                </a:cubicBezTo>
                <a:cubicBezTo>
                  <a:pt x="1936589" y="1930596"/>
                  <a:pt x="1936066" y="1937185"/>
                  <a:pt x="1934938" y="1943183"/>
                </a:cubicBezTo>
                <a:cubicBezTo>
                  <a:pt x="1934416" y="1949772"/>
                  <a:pt x="1932682" y="1955179"/>
                  <a:pt x="1926093" y="1954660"/>
                </a:cubicBezTo>
                <a:cubicBezTo>
                  <a:pt x="1918308" y="1954154"/>
                  <a:pt x="1917042" y="1948185"/>
                  <a:pt x="1916974" y="1942201"/>
                </a:cubicBezTo>
                <a:cubicBezTo>
                  <a:pt x="1916314" y="1936823"/>
                  <a:pt x="1917442" y="1930825"/>
                  <a:pt x="1917387" y="1926038"/>
                </a:cubicBezTo>
                <a:cubicBezTo>
                  <a:pt x="1917263" y="1915268"/>
                  <a:pt x="1912958" y="1905146"/>
                  <a:pt x="1901582" y="1904684"/>
                </a:cubicBezTo>
                <a:cubicBezTo>
                  <a:pt x="1892009" y="1904798"/>
                  <a:pt x="1890344" y="1916189"/>
                  <a:pt x="1889243" y="1924580"/>
                </a:cubicBezTo>
                <a:cubicBezTo>
                  <a:pt x="1888129" y="1931775"/>
                  <a:pt x="1890619" y="1940123"/>
                  <a:pt x="1887111" y="1947347"/>
                </a:cubicBezTo>
                <a:cubicBezTo>
                  <a:pt x="1882448" y="1958174"/>
                  <a:pt x="1876505" y="1961836"/>
                  <a:pt x="1867413" y="1951772"/>
                </a:cubicBezTo>
                <a:cubicBezTo>
                  <a:pt x="1854690" y="1938160"/>
                  <a:pt x="1849119" y="1922069"/>
                  <a:pt x="1845928" y="1904752"/>
                </a:cubicBezTo>
                <a:cubicBezTo>
                  <a:pt x="1841486" y="1882663"/>
                  <a:pt x="1834814" y="1874963"/>
                  <a:pt x="1812641" y="1872237"/>
                </a:cubicBezTo>
                <a:cubicBezTo>
                  <a:pt x="1804842" y="1870535"/>
                  <a:pt x="1795874" y="1871240"/>
                  <a:pt x="1787497" y="1871341"/>
                </a:cubicBezTo>
                <a:cubicBezTo>
                  <a:pt x="1783906" y="1871384"/>
                  <a:pt x="1779133" y="1872638"/>
                  <a:pt x="1777290" y="1868471"/>
                </a:cubicBezTo>
                <a:cubicBezTo>
                  <a:pt x="1774842" y="1863713"/>
                  <a:pt x="1777194" y="1860094"/>
                  <a:pt x="1780165" y="1858263"/>
                </a:cubicBezTo>
                <a:cubicBezTo>
                  <a:pt x="1793233" y="1849728"/>
                  <a:pt x="1790757" y="1842577"/>
                  <a:pt x="1780482" y="1833723"/>
                </a:cubicBezTo>
                <a:cubicBezTo>
                  <a:pt x="1767786" y="1822505"/>
                  <a:pt x="1767002" y="1806356"/>
                  <a:pt x="1768626" y="1791375"/>
                </a:cubicBezTo>
                <a:cubicBezTo>
                  <a:pt x="1769685" y="1779394"/>
                  <a:pt x="1766040" y="1774650"/>
                  <a:pt x="1754692" y="1776581"/>
                </a:cubicBezTo>
                <a:cubicBezTo>
                  <a:pt x="1748722" y="1777849"/>
                  <a:pt x="1743935" y="1777907"/>
                  <a:pt x="1740276" y="1771966"/>
                </a:cubicBezTo>
                <a:cubicBezTo>
                  <a:pt x="1734802" y="1764252"/>
                  <a:pt x="1740745" y="1760590"/>
                  <a:pt x="1743674" y="1755169"/>
                </a:cubicBezTo>
                <a:cubicBezTo>
                  <a:pt x="1745435" y="1752156"/>
                  <a:pt x="1748393" y="1749128"/>
                  <a:pt x="1750745" y="1745509"/>
                </a:cubicBezTo>
                <a:cubicBezTo>
                  <a:pt x="1764899" y="1727387"/>
                  <a:pt x="1759370" y="1714886"/>
                  <a:pt x="1735986" y="1710977"/>
                </a:cubicBezTo>
                <a:cubicBezTo>
                  <a:pt x="1732988" y="1710414"/>
                  <a:pt x="1730594" y="1710443"/>
                  <a:pt x="1728187" y="1709275"/>
                </a:cubicBezTo>
                <a:cubicBezTo>
                  <a:pt x="1722781" y="1707544"/>
                  <a:pt x="1716757" y="1704026"/>
                  <a:pt x="1717885" y="1698028"/>
                </a:cubicBezTo>
                <a:cubicBezTo>
                  <a:pt x="1718421" y="1692635"/>
                  <a:pt x="1724982" y="1690762"/>
                  <a:pt x="1729769" y="1690704"/>
                </a:cubicBezTo>
                <a:cubicBezTo>
                  <a:pt x="1734556" y="1690647"/>
                  <a:pt x="1738752" y="1691195"/>
                  <a:pt x="1743552" y="1692334"/>
                </a:cubicBezTo>
                <a:cubicBezTo>
                  <a:pt x="1751338" y="1692840"/>
                  <a:pt x="1756097" y="1690389"/>
                  <a:pt x="1757198" y="1681998"/>
                </a:cubicBezTo>
                <a:cubicBezTo>
                  <a:pt x="1760568" y="1662807"/>
                  <a:pt x="1771779" y="1648909"/>
                  <a:pt x="1783595" y="1635602"/>
                </a:cubicBezTo>
                <a:cubicBezTo>
                  <a:pt x="1797172" y="1619281"/>
                  <a:pt x="1814366" y="1605311"/>
                  <a:pt x="1825522" y="1586626"/>
                </a:cubicBezTo>
                <a:cubicBezTo>
                  <a:pt x="1829635" y="1579994"/>
                  <a:pt x="1836224" y="1580513"/>
                  <a:pt x="1841616" y="1581047"/>
                </a:cubicBezTo>
                <a:cubicBezTo>
                  <a:pt x="1859580" y="1582029"/>
                  <a:pt x="1876953" y="1583616"/>
                  <a:pt x="1886898" y="1563748"/>
                </a:cubicBezTo>
                <a:cubicBezTo>
                  <a:pt x="1889251" y="1560130"/>
                  <a:pt x="1893446" y="1560678"/>
                  <a:pt x="1897050" y="1561831"/>
                </a:cubicBezTo>
                <a:cubicBezTo>
                  <a:pt x="1915660" y="1566994"/>
                  <a:pt x="1935991" y="1565554"/>
                  <a:pt x="1955152" y="1566521"/>
                </a:cubicBezTo>
                <a:cubicBezTo>
                  <a:pt x="1984492" y="1567965"/>
                  <a:pt x="2009733" y="1577238"/>
                  <a:pt x="2025592" y="1603380"/>
                </a:cubicBezTo>
                <a:cubicBezTo>
                  <a:pt x="2032291" y="1613473"/>
                  <a:pt x="2042470" y="1613949"/>
                  <a:pt x="2052044" y="1613835"/>
                </a:cubicBezTo>
                <a:cubicBezTo>
                  <a:pt x="2074190" y="1614168"/>
                  <a:pt x="2079650" y="1620685"/>
                  <a:pt x="2076899" y="1641664"/>
                </a:cubicBezTo>
                <a:cubicBezTo>
                  <a:pt x="2072964" y="1663853"/>
                  <a:pt x="2072964" y="1663853"/>
                  <a:pt x="2096926" y="1665960"/>
                </a:cubicBezTo>
                <a:cubicBezTo>
                  <a:pt x="2102318" y="1666494"/>
                  <a:pt x="2106513" y="1667042"/>
                  <a:pt x="2106596" y="1674222"/>
                </a:cubicBezTo>
                <a:cubicBezTo>
                  <a:pt x="2108686" y="1699930"/>
                  <a:pt x="2111960" y="1724427"/>
                  <a:pt x="2112853" y="1750149"/>
                </a:cubicBezTo>
                <a:cubicBezTo>
                  <a:pt x="2114270" y="1769283"/>
                  <a:pt x="2109688" y="1787291"/>
                  <a:pt x="2099702" y="1803568"/>
                </a:cubicBezTo>
                <a:cubicBezTo>
                  <a:pt x="2093842" y="1814411"/>
                  <a:pt x="2099659" y="1852042"/>
                  <a:pt x="2108146" y="1861516"/>
                </a:cubicBezTo>
                <a:cubicBezTo>
                  <a:pt x="2111172" y="1864472"/>
                  <a:pt x="2113593" y="1866837"/>
                  <a:pt x="2118353" y="1864386"/>
                </a:cubicBezTo>
                <a:cubicBezTo>
                  <a:pt x="2145162" y="1853891"/>
                  <a:pt x="2170375" y="1860771"/>
                  <a:pt x="2195616" y="1870044"/>
                </a:cubicBezTo>
                <a:cubicBezTo>
                  <a:pt x="2201022" y="1871774"/>
                  <a:pt x="2205231" y="1873519"/>
                  <a:pt x="2210032" y="1874658"/>
                </a:cubicBezTo>
                <a:cubicBezTo>
                  <a:pt x="2225630" y="1878062"/>
                  <a:pt x="2237061" y="1883311"/>
                  <a:pt x="2245025" y="1899374"/>
                </a:cubicBezTo>
                <a:lnTo>
                  <a:pt x="2262548" y="1915785"/>
                </a:lnTo>
                <a:lnTo>
                  <a:pt x="3291650" y="225494"/>
                </a:lnTo>
                <a:lnTo>
                  <a:pt x="3646505" y="225494"/>
                </a:lnTo>
                <a:lnTo>
                  <a:pt x="3643558" y="219709"/>
                </a:lnTo>
                <a:cubicBezTo>
                  <a:pt x="3617161" y="181987"/>
                  <a:pt x="3647329" y="151808"/>
                  <a:pt x="3654871" y="121630"/>
                </a:cubicBezTo>
                <a:cubicBezTo>
                  <a:pt x="3669955" y="72590"/>
                  <a:pt x="3711437" y="68817"/>
                  <a:pt x="3752918" y="98996"/>
                </a:cubicBezTo>
                <a:cubicBezTo>
                  <a:pt x="3760460" y="102768"/>
                  <a:pt x="3764231" y="110313"/>
                  <a:pt x="3771774" y="106540"/>
                </a:cubicBezTo>
                <a:cubicBezTo>
                  <a:pt x="3798171" y="83907"/>
                  <a:pt x="3828339" y="87679"/>
                  <a:pt x="3858507" y="87679"/>
                </a:cubicBezTo>
                <a:cubicBezTo>
                  <a:pt x="3892447" y="42411"/>
                  <a:pt x="3933928" y="65045"/>
                  <a:pt x="3971639" y="80134"/>
                </a:cubicBezTo>
                <a:cubicBezTo>
                  <a:pt x="4031975" y="110313"/>
                  <a:pt x="4084770" y="102768"/>
                  <a:pt x="4137564" y="72590"/>
                </a:cubicBezTo>
                <a:cubicBezTo>
                  <a:pt x="4167733" y="53728"/>
                  <a:pt x="4190359" y="53728"/>
                  <a:pt x="4216756" y="72590"/>
                </a:cubicBezTo>
                <a:cubicBezTo>
                  <a:pt x="4216756" y="76362"/>
                  <a:pt x="4220527" y="76362"/>
                  <a:pt x="4220527" y="76362"/>
                </a:cubicBezTo>
                <a:cubicBezTo>
                  <a:pt x="4269551" y="106540"/>
                  <a:pt x="4273322" y="102768"/>
                  <a:pt x="4307261" y="57500"/>
                </a:cubicBezTo>
                <a:cubicBezTo>
                  <a:pt x="4322345" y="42411"/>
                  <a:pt x="4337430" y="27322"/>
                  <a:pt x="4360056" y="12233"/>
                </a:cubicBezTo>
                <a:cubicBezTo>
                  <a:pt x="4382682" y="916"/>
                  <a:pt x="4401537" y="916"/>
                  <a:pt x="4427934" y="16005"/>
                </a:cubicBezTo>
                <a:cubicBezTo>
                  <a:pt x="4488271" y="61273"/>
                  <a:pt x="4495813" y="61273"/>
                  <a:pt x="4556150" y="16005"/>
                </a:cubicBezTo>
                <a:cubicBezTo>
                  <a:pt x="4567463" y="7517"/>
                  <a:pt x="4574534" y="-970"/>
                  <a:pt x="4585316" y="91"/>
                </a:cubicBezTo>
                <a:close/>
              </a:path>
            </a:pathLst>
          </a:custGeom>
          <a:solidFill>
            <a:schemeClr val="bg1">
              <a:lumMod val="95000"/>
            </a:schemeClr>
          </a:solidFill>
          <a:ln w="25400">
            <a:noFill/>
          </a:ln>
          <a:effectLst/>
        </p:spPr>
        <p:txBody>
          <a:bodyPr wrap="square" anchor="ctr">
            <a:noAutofit/>
          </a:bodyPr>
          <a:lstStyle>
            <a:lvl1pPr marL="0" indent="0" algn="ctr">
              <a:buFontTx/>
              <a:buNone/>
              <a:defRPr sz="14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6029064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0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1563307B-4B6F-4D4D-AB66-99288A7B7613}"/>
              </a:ext>
            </a:extLst>
          </p:cNvPr>
          <p:cNvSpPr>
            <a:spLocks noGrp="1"/>
          </p:cNvSpPr>
          <p:nvPr>
            <p:ph type="pic" sz="quarter" idx="41" hasCustomPrompt="1"/>
          </p:nvPr>
        </p:nvSpPr>
        <p:spPr>
          <a:xfrm>
            <a:off x="5334000" y="0"/>
            <a:ext cx="6858000" cy="685800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865970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001BC926-532D-4A29-930A-236814050938}"/>
              </a:ext>
            </a:extLst>
          </p:cNvPr>
          <p:cNvSpPr>
            <a:spLocks noChangeAspect="1"/>
          </p:cNvSpPr>
          <p:nvPr userDrawn="1"/>
        </p:nvSpPr>
        <p:spPr>
          <a:xfrm>
            <a:off x="7119313" y="5067541"/>
            <a:ext cx="4297680" cy="435338"/>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 name="Rectangle 2">
            <a:extLst>
              <a:ext uri="{FF2B5EF4-FFF2-40B4-BE49-F238E27FC236}">
                <a16:creationId xmlns:a16="http://schemas.microsoft.com/office/drawing/2014/main" id="{AE3E906F-6E18-4B03-BE88-75566ECC92F8}"/>
              </a:ext>
            </a:extLst>
          </p:cNvPr>
          <p:cNvSpPr/>
          <p:nvPr userDrawn="1"/>
        </p:nvSpPr>
        <p:spPr>
          <a:xfrm>
            <a:off x="0" y="1988840"/>
            <a:ext cx="12192000" cy="28803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aphic 14">
            <a:extLst>
              <a:ext uri="{FF2B5EF4-FFF2-40B4-BE49-F238E27FC236}">
                <a16:creationId xmlns:a16="http://schemas.microsoft.com/office/drawing/2014/main" id="{5EBDAAFC-71A9-4BA2-A27E-C4F1F4BA22EC}"/>
              </a:ext>
            </a:extLst>
          </p:cNvPr>
          <p:cNvGrpSpPr/>
          <p:nvPr userDrawn="1"/>
        </p:nvGrpSpPr>
        <p:grpSpPr>
          <a:xfrm>
            <a:off x="6867308" y="1360224"/>
            <a:ext cx="4999344" cy="3932069"/>
            <a:chOff x="2444748" y="555045"/>
            <a:chExt cx="7282048" cy="5727454"/>
          </a:xfrm>
        </p:grpSpPr>
        <p:sp>
          <p:nvSpPr>
            <p:cNvPr id="6" name="Freeform: Shape 5">
              <a:extLst>
                <a:ext uri="{FF2B5EF4-FFF2-40B4-BE49-F238E27FC236}">
                  <a16:creationId xmlns:a16="http://schemas.microsoft.com/office/drawing/2014/main" id="{16173859-0352-4FD9-B3BD-10167F74D9C0}"/>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7945F6B7-E4A6-48B1-9406-9E425F295FFF}"/>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37CA7AAB-8778-4F88-BE73-6CB5FA0E0E6A}"/>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9BD4C418-0F80-4101-A919-833900A7CEFD}"/>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B2511B1-DF8F-4023-8CEE-586AEE878B8D}"/>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2BDA56B7-7F45-4702-8E59-4222CE520868}"/>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FA1173E-505A-4DD9-BBC4-17F19752B615}"/>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ED9CBC3-5115-4FA9-AC8A-A42FC5D3EE68}"/>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4" name="Picture Placeholder 2">
            <a:extLst>
              <a:ext uri="{FF2B5EF4-FFF2-40B4-BE49-F238E27FC236}">
                <a16:creationId xmlns:a16="http://schemas.microsoft.com/office/drawing/2014/main" id="{1B9825C8-5D1C-4169-9149-8B4CB0E262B1}"/>
              </a:ext>
            </a:extLst>
          </p:cNvPr>
          <p:cNvSpPr>
            <a:spLocks noGrp="1"/>
          </p:cNvSpPr>
          <p:nvPr>
            <p:ph type="pic" idx="15" hasCustomPrompt="1"/>
          </p:nvPr>
        </p:nvSpPr>
        <p:spPr>
          <a:xfrm>
            <a:off x="7103893" y="1624176"/>
            <a:ext cx="4580042" cy="258895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5" name="Text Placeholder 9">
            <a:extLst>
              <a:ext uri="{FF2B5EF4-FFF2-40B4-BE49-F238E27FC236}">
                <a16:creationId xmlns:a16="http://schemas.microsoft.com/office/drawing/2014/main" id="{CD05948B-F459-46FB-B9E4-88B7F7FCBE8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635798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6_Images &amp; Contents">
    <p:spTree>
      <p:nvGrpSpPr>
        <p:cNvPr id="1" name=""/>
        <p:cNvGrpSpPr/>
        <p:nvPr/>
      </p:nvGrpSpPr>
      <p:grpSpPr>
        <a:xfrm>
          <a:off x="0" y="0"/>
          <a:ext cx="0" cy="0"/>
          <a:chOff x="0" y="0"/>
          <a:chExt cx="0" cy="0"/>
        </a:xfrm>
      </p:grpSpPr>
      <p:sp>
        <p:nvSpPr>
          <p:cNvPr id="13" name="그림 개체 틀 12">
            <a:extLst>
              <a:ext uri="{FF2B5EF4-FFF2-40B4-BE49-F238E27FC236}">
                <a16:creationId xmlns:a16="http://schemas.microsoft.com/office/drawing/2014/main" id="{DCA9BD29-3335-49FC-8BD0-26E45751AC99}"/>
              </a:ext>
            </a:extLst>
          </p:cNvPr>
          <p:cNvSpPr>
            <a:spLocks noGrp="1"/>
          </p:cNvSpPr>
          <p:nvPr>
            <p:ph type="pic" sz="quarter" idx="10" hasCustomPrompt="1"/>
          </p:nvPr>
        </p:nvSpPr>
        <p:spPr>
          <a:xfrm>
            <a:off x="799070" y="1223317"/>
            <a:ext cx="5441094" cy="4721980"/>
          </a:xfrm>
          <a:custGeom>
            <a:avLst/>
            <a:gdLst>
              <a:gd name="connsiteX0" fmla="*/ 2090352 w 5441094"/>
              <a:gd name="connsiteY0" fmla="*/ 2977952 h 4721980"/>
              <a:gd name="connsiteX1" fmla="*/ 3101888 w 5441094"/>
              <a:gd name="connsiteY1" fmla="*/ 4721980 h 4721980"/>
              <a:gd name="connsiteX2" fmla="*/ 1078816 w 5441094"/>
              <a:gd name="connsiteY2" fmla="*/ 4721980 h 4721980"/>
              <a:gd name="connsiteX3" fmla="*/ 2191267 w 5441094"/>
              <a:gd name="connsiteY3" fmla="*/ 2940880 h 4721980"/>
              <a:gd name="connsiteX4" fmla="*/ 4155992 w 5441094"/>
              <a:gd name="connsiteY4" fmla="*/ 2940880 h 4721980"/>
              <a:gd name="connsiteX5" fmla="*/ 3173629 w 5441094"/>
              <a:gd name="connsiteY5" fmla="*/ 4634609 h 4721980"/>
              <a:gd name="connsiteX6" fmla="*/ 0 w 5441094"/>
              <a:gd name="connsiteY6" fmla="*/ 2928524 h 4721980"/>
              <a:gd name="connsiteX7" fmla="*/ 2023072 w 5441094"/>
              <a:gd name="connsiteY7" fmla="*/ 2928524 h 4721980"/>
              <a:gd name="connsiteX8" fmla="*/ 1011536 w 5441094"/>
              <a:gd name="connsiteY8" fmla="*/ 4672552 h 4721980"/>
              <a:gd name="connsiteX9" fmla="*/ 982363 w 5441094"/>
              <a:gd name="connsiteY9" fmla="*/ 1120204 h 4721980"/>
              <a:gd name="connsiteX10" fmla="*/ 1964725 w 5441094"/>
              <a:gd name="connsiteY10" fmla="*/ 2813933 h 4721980"/>
              <a:gd name="connsiteX11" fmla="*/ 0 w 5441094"/>
              <a:gd name="connsiteY11" fmla="*/ 2813933 h 4721980"/>
              <a:gd name="connsiteX12" fmla="*/ 3816180 w 5441094"/>
              <a:gd name="connsiteY12" fmla="*/ 12357 h 4721980"/>
              <a:gd name="connsiteX13" fmla="*/ 5441094 w 5441094"/>
              <a:gd name="connsiteY13" fmla="*/ 2813933 h 4721980"/>
              <a:gd name="connsiteX14" fmla="*/ 2191266 w 5441094"/>
              <a:gd name="connsiteY14" fmla="*/ 2813933 h 4721980"/>
              <a:gd name="connsiteX15" fmla="*/ 465439 w 5441094"/>
              <a:gd name="connsiteY15" fmla="*/ 0 h 4721980"/>
              <a:gd name="connsiteX16" fmla="*/ 3715267 w 5441094"/>
              <a:gd name="connsiteY16" fmla="*/ 0 h 4721980"/>
              <a:gd name="connsiteX17" fmla="*/ 2090353 w 5441094"/>
              <a:gd name="connsiteY17" fmla="*/ 2801576 h 472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41094" h="4721980">
                <a:moveTo>
                  <a:pt x="2090352" y="2977952"/>
                </a:moveTo>
                <a:lnTo>
                  <a:pt x="3101888" y="4721980"/>
                </a:lnTo>
                <a:lnTo>
                  <a:pt x="1078816" y="4721980"/>
                </a:lnTo>
                <a:close/>
                <a:moveTo>
                  <a:pt x="2191267" y="2940880"/>
                </a:moveTo>
                <a:lnTo>
                  <a:pt x="4155992" y="2940880"/>
                </a:lnTo>
                <a:lnTo>
                  <a:pt x="3173629" y="4634609"/>
                </a:lnTo>
                <a:close/>
                <a:moveTo>
                  <a:pt x="0" y="2928524"/>
                </a:moveTo>
                <a:lnTo>
                  <a:pt x="2023072" y="2928524"/>
                </a:lnTo>
                <a:lnTo>
                  <a:pt x="1011536" y="4672552"/>
                </a:lnTo>
                <a:close/>
                <a:moveTo>
                  <a:pt x="982363" y="1120204"/>
                </a:moveTo>
                <a:lnTo>
                  <a:pt x="1964725" y="2813933"/>
                </a:lnTo>
                <a:lnTo>
                  <a:pt x="0" y="2813933"/>
                </a:lnTo>
                <a:close/>
                <a:moveTo>
                  <a:pt x="3816180" y="12357"/>
                </a:moveTo>
                <a:lnTo>
                  <a:pt x="5441094" y="2813933"/>
                </a:lnTo>
                <a:lnTo>
                  <a:pt x="2191266" y="2813933"/>
                </a:lnTo>
                <a:close/>
                <a:moveTo>
                  <a:pt x="465439" y="0"/>
                </a:moveTo>
                <a:lnTo>
                  <a:pt x="3715267" y="0"/>
                </a:lnTo>
                <a:lnTo>
                  <a:pt x="2090353" y="28015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400"/>
            </a:lvl1pPr>
          </a:lstStyle>
          <a:p>
            <a:r>
              <a:rPr lang="en-US" altLang="ko-KR" dirty="0"/>
              <a:t>Your Picture Here send to back</a:t>
            </a:r>
            <a:endParaRPr lang="ko-KR" altLang="en-US" dirty="0"/>
          </a:p>
        </p:txBody>
      </p:sp>
    </p:spTree>
    <p:extLst>
      <p:ext uri="{BB962C8B-B14F-4D97-AF65-F5344CB8AC3E}">
        <p14:creationId xmlns:p14="http://schemas.microsoft.com/office/powerpoint/2010/main" val="42144561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0_Images and Contents Layout">
    <p:spTree>
      <p:nvGrpSpPr>
        <p:cNvPr id="1" name=""/>
        <p:cNvGrpSpPr/>
        <p:nvPr/>
      </p:nvGrpSpPr>
      <p:grpSpPr>
        <a:xfrm>
          <a:off x="0" y="0"/>
          <a:ext cx="0" cy="0"/>
          <a:chOff x="0" y="0"/>
          <a:chExt cx="0" cy="0"/>
        </a:xfrm>
      </p:grpSpPr>
      <p:sp>
        <p:nvSpPr>
          <p:cNvPr id="4" name="Picture Placeholder 2"/>
          <p:cNvSpPr>
            <a:spLocks noGrp="1"/>
          </p:cNvSpPr>
          <p:nvPr>
            <p:ph type="pic" idx="14" hasCustomPrompt="1"/>
          </p:nvPr>
        </p:nvSpPr>
        <p:spPr>
          <a:xfrm>
            <a:off x="4544297" y="553701"/>
            <a:ext cx="3387405" cy="2808624"/>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7" hasCustomPrompt="1"/>
          </p:nvPr>
        </p:nvSpPr>
        <p:spPr>
          <a:xfrm>
            <a:off x="8064908" y="3488723"/>
            <a:ext cx="3387405" cy="2808624"/>
          </a:xfrm>
          <a:prstGeom prst="rect">
            <a:avLst/>
          </a:prstGeom>
          <a:solidFill>
            <a:schemeClr val="bg1">
              <a:lumMod val="95000"/>
            </a:schemeClr>
          </a:solidFill>
          <a:ln w="38100">
            <a:noFill/>
          </a:ln>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Rectangle 1">
            <a:extLst>
              <a:ext uri="{FF2B5EF4-FFF2-40B4-BE49-F238E27FC236}">
                <a16:creationId xmlns:a16="http://schemas.microsoft.com/office/drawing/2014/main" id="{D96107BE-A57B-43A2-8162-9CC825B80B47}"/>
              </a:ext>
            </a:extLst>
          </p:cNvPr>
          <p:cNvSpPr/>
          <p:nvPr userDrawn="1"/>
        </p:nvSpPr>
        <p:spPr>
          <a:xfrm>
            <a:off x="8064908" y="553701"/>
            <a:ext cx="3387405" cy="2808312"/>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 name="Rectangle 8">
            <a:extLst>
              <a:ext uri="{FF2B5EF4-FFF2-40B4-BE49-F238E27FC236}">
                <a16:creationId xmlns:a16="http://schemas.microsoft.com/office/drawing/2014/main" id="{B278EEC4-D011-4897-80FB-FEE45D61C9CB}"/>
              </a:ext>
            </a:extLst>
          </p:cNvPr>
          <p:cNvSpPr/>
          <p:nvPr userDrawn="1"/>
        </p:nvSpPr>
        <p:spPr>
          <a:xfrm>
            <a:off x="4544297" y="3489035"/>
            <a:ext cx="3387405" cy="2808312"/>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4089478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7_Images and Contents Layout">
    <p:bg>
      <p:bgPr>
        <a:solidFill>
          <a:schemeClr val="bg1"/>
        </a:solidFill>
        <a:effectLst/>
      </p:bgPr>
    </p:bg>
    <p:spTree>
      <p:nvGrpSpPr>
        <p:cNvPr id="1" name=""/>
        <p:cNvGrpSpPr/>
        <p:nvPr/>
      </p:nvGrpSpPr>
      <p:grpSpPr>
        <a:xfrm>
          <a:off x="0" y="0"/>
          <a:ext cx="0" cy="0"/>
          <a:chOff x="0" y="0"/>
          <a:chExt cx="0" cy="0"/>
        </a:xfrm>
      </p:grpSpPr>
      <p:sp>
        <p:nvSpPr>
          <p:cNvPr id="4" name="Picture Placeholder 2"/>
          <p:cNvSpPr>
            <a:spLocks noGrp="1"/>
          </p:cNvSpPr>
          <p:nvPr>
            <p:ph type="pic" idx="14" hasCustomPrompt="1"/>
          </p:nvPr>
        </p:nvSpPr>
        <p:spPr>
          <a:xfrm>
            <a:off x="211516" y="216000"/>
            <a:ext cx="5228944" cy="6426000"/>
          </a:xfrm>
          <a:prstGeom prst="rect">
            <a:avLst/>
          </a:prstGeom>
          <a:solidFill>
            <a:schemeClr val="bg1">
              <a:lumMod val="95000"/>
            </a:schemeClr>
          </a:solidFill>
        </p:spPr>
        <p:txBody>
          <a:bodyPr anchor="ctr"/>
          <a:lstStyle>
            <a:lvl1pPr marL="0" indent="0" algn="ctr">
              <a:buNone/>
              <a:defRPr sz="20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 </a:t>
            </a:r>
            <a:endParaRPr lang="ko-KR" altLang="en-US" dirty="0"/>
          </a:p>
        </p:txBody>
      </p:sp>
      <p:sp>
        <p:nvSpPr>
          <p:cNvPr id="2" name="직사각형 1">
            <a:extLst>
              <a:ext uri="{FF2B5EF4-FFF2-40B4-BE49-F238E27FC236}">
                <a16:creationId xmlns:a16="http://schemas.microsoft.com/office/drawing/2014/main" id="{2589C8AA-2D4C-4994-980A-55755859B752}"/>
              </a:ext>
            </a:extLst>
          </p:cNvPr>
          <p:cNvSpPr/>
          <p:nvPr userDrawn="1"/>
        </p:nvSpPr>
        <p:spPr>
          <a:xfrm>
            <a:off x="0" y="0"/>
            <a:ext cx="21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a:extLst>
              <a:ext uri="{FF2B5EF4-FFF2-40B4-BE49-F238E27FC236}">
                <a16:creationId xmlns:a16="http://schemas.microsoft.com/office/drawing/2014/main" id="{A449903D-1884-4F36-ADC7-5E445863E767}"/>
              </a:ext>
            </a:extLst>
          </p:cNvPr>
          <p:cNvSpPr/>
          <p:nvPr userDrawn="1"/>
        </p:nvSpPr>
        <p:spPr>
          <a:xfrm>
            <a:off x="11976000" y="0"/>
            <a:ext cx="21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a:extLst>
              <a:ext uri="{FF2B5EF4-FFF2-40B4-BE49-F238E27FC236}">
                <a16:creationId xmlns:a16="http://schemas.microsoft.com/office/drawing/2014/main" id="{43353408-014E-40E6-91DD-CB316B4EA769}"/>
              </a:ext>
            </a:extLst>
          </p:cNvPr>
          <p:cNvSpPr/>
          <p:nvPr userDrawn="1"/>
        </p:nvSpPr>
        <p:spPr>
          <a:xfrm>
            <a:off x="0" y="0"/>
            <a:ext cx="12192000" cy="2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직사각형 11">
            <a:extLst>
              <a:ext uri="{FF2B5EF4-FFF2-40B4-BE49-F238E27FC236}">
                <a16:creationId xmlns:a16="http://schemas.microsoft.com/office/drawing/2014/main" id="{E3769F56-512B-47D6-9A36-7436DFABFE7B}"/>
              </a:ext>
            </a:extLst>
          </p:cNvPr>
          <p:cNvSpPr/>
          <p:nvPr userDrawn="1"/>
        </p:nvSpPr>
        <p:spPr>
          <a:xfrm>
            <a:off x="0" y="6642000"/>
            <a:ext cx="12192000" cy="2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2442392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4539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3265516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935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9F4CE-5E44-4E26-B6DA-84CA3027CB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F61F45-CB73-4AA8-9197-ED4B372F172E}"/>
              </a:ext>
            </a:extLst>
          </p:cNvPr>
          <p:cNvSpPr>
            <a:spLocks noGrp="1"/>
          </p:cNvSpPr>
          <p:nvPr>
            <p:ph type="dt" sz="half" idx="10"/>
          </p:nvPr>
        </p:nvSpPr>
        <p:spPr/>
        <p:txBody>
          <a:bodyPr/>
          <a:lstStyle/>
          <a:p>
            <a:fld id="{31F95463-2FF0-4928-82EB-C49A9227DF35}" type="datetimeFigureOut">
              <a:rPr lang="en-US" smtClean="0"/>
              <a:t>11/22/2020</a:t>
            </a:fld>
            <a:endParaRPr lang="en-US"/>
          </a:p>
        </p:txBody>
      </p:sp>
      <p:sp>
        <p:nvSpPr>
          <p:cNvPr id="4" name="Footer Placeholder 3">
            <a:extLst>
              <a:ext uri="{FF2B5EF4-FFF2-40B4-BE49-F238E27FC236}">
                <a16:creationId xmlns:a16="http://schemas.microsoft.com/office/drawing/2014/main" id="{3907856E-C0E1-4273-9BA2-B5BACDC8EA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CA8C5F-F23E-4B1E-AE53-0E7728A0E815}"/>
              </a:ext>
            </a:extLst>
          </p:cNvPr>
          <p:cNvSpPr>
            <a:spLocks noGrp="1"/>
          </p:cNvSpPr>
          <p:nvPr>
            <p:ph type="sldNum" sz="quarter" idx="12"/>
          </p:nvPr>
        </p:nvSpPr>
        <p:spPr/>
        <p:txBody>
          <a:bodyPr/>
          <a:lstStyle/>
          <a:p>
            <a:fld id="{EA85EB79-E97F-482E-9DA3-9D54B314719F}" type="slidenum">
              <a:rPr lang="en-US" smtClean="0"/>
              <a:t>‹#›</a:t>
            </a:fld>
            <a:endParaRPr lang="en-US"/>
          </a:p>
        </p:txBody>
      </p:sp>
    </p:spTree>
    <p:extLst>
      <p:ext uri="{BB962C8B-B14F-4D97-AF65-F5344CB8AC3E}">
        <p14:creationId xmlns:p14="http://schemas.microsoft.com/office/powerpoint/2010/main" val="537253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8926C9-5CBC-4914-8258-46896536F725}"/>
              </a:ext>
            </a:extLst>
          </p:cNvPr>
          <p:cNvSpPr>
            <a:spLocks noGrp="1"/>
          </p:cNvSpPr>
          <p:nvPr>
            <p:ph type="dt" sz="half" idx="10"/>
          </p:nvPr>
        </p:nvSpPr>
        <p:spPr/>
        <p:txBody>
          <a:bodyPr/>
          <a:lstStyle/>
          <a:p>
            <a:fld id="{31F95463-2FF0-4928-82EB-C49A9227DF35}" type="datetimeFigureOut">
              <a:rPr lang="en-US" smtClean="0"/>
              <a:t>11/22/2020</a:t>
            </a:fld>
            <a:endParaRPr lang="en-US"/>
          </a:p>
        </p:txBody>
      </p:sp>
      <p:sp>
        <p:nvSpPr>
          <p:cNvPr id="3" name="Footer Placeholder 2">
            <a:extLst>
              <a:ext uri="{FF2B5EF4-FFF2-40B4-BE49-F238E27FC236}">
                <a16:creationId xmlns:a16="http://schemas.microsoft.com/office/drawing/2014/main" id="{D1D95EF8-2996-49BB-A93F-BB173F259E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AA9B97-B341-4A73-9686-9BF72075C230}"/>
              </a:ext>
            </a:extLst>
          </p:cNvPr>
          <p:cNvSpPr>
            <a:spLocks noGrp="1"/>
          </p:cNvSpPr>
          <p:nvPr>
            <p:ph type="sldNum" sz="quarter" idx="12"/>
          </p:nvPr>
        </p:nvSpPr>
        <p:spPr/>
        <p:txBody>
          <a:bodyPr/>
          <a:lstStyle/>
          <a:p>
            <a:fld id="{EA85EB79-E97F-482E-9DA3-9D54B314719F}" type="slidenum">
              <a:rPr lang="en-US" smtClean="0"/>
              <a:t>‹#›</a:t>
            </a:fld>
            <a:endParaRPr lang="en-US"/>
          </a:p>
        </p:txBody>
      </p:sp>
    </p:spTree>
    <p:extLst>
      <p:ext uri="{BB962C8B-B14F-4D97-AF65-F5344CB8AC3E}">
        <p14:creationId xmlns:p14="http://schemas.microsoft.com/office/powerpoint/2010/main" val="3153012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32C09-78E5-4EE4-89F0-7DA34E332A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60F22C-56F8-46E2-9E18-95A2064242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6F352A-6FDA-4D97-AD41-641F63C2D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8B8FA3-30EE-4EC5-909F-66EC92F22776}"/>
              </a:ext>
            </a:extLst>
          </p:cNvPr>
          <p:cNvSpPr>
            <a:spLocks noGrp="1"/>
          </p:cNvSpPr>
          <p:nvPr>
            <p:ph type="dt" sz="half" idx="10"/>
          </p:nvPr>
        </p:nvSpPr>
        <p:spPr/>
        <p:txBody>
          <a:bodyPr/>
          <a:lstStyle/>
          <a:p>
            <a:fld id="{31F95463-2FF0-4928-82EB-C49A9227DF35}" type="datetimeFigureOut">
              <a:rPr lang="en-US" smtClean="0"/>
              <a:t>11/22/2020</a:t>
            </a:fld>
            <a:endParaRPr lang="en-US"/>
          </a:p>
        </p:txBody>
      </p:sp>
      <p:sp>
        <p:nvSpPr>
          <p:cNvPr id="6" name="Footer Placeholder 5">
            <a:extLst>
              <a:ext uri="{FF2B5EF4-FFF2-40B4-BE49-F238E27FC236}">
                <a16:creationId xmlns:a16="http://schemas.microsoft.com/office/drawing/2014/main" id="{4594E59D-978D-4A77-ABB8-70BB9A3883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834EE5-94B5-4117-9157-AC0D1684C387}"/>
              </a:ext>
            </a:extLst>
          </p:cNvPr>
          <p:cNvSpPr>
            <a:spLocks noGrp="1"/>
          </p:cNvSpPr>
          <p:nvPr>
            <p:ph type="sldNum" sz="quarter" idx="12"/>
          </p:nvPr>
        </p:nvSpPr>
        <p:spPr/>
        <p:txBody>
          <a:bodyPr/>
          <a:lstStyle/>
          <a:p>
            <a:fld id="{EA85EB79-E97F-482E-9DA3-9D54B314719F}" type="slidenum">
              <a:rPr lang="en-US" smtClean="0"/>
              <a:t>‹#›</a:t>
            </a:fld>
            <a:endParaRPr lang="en-US"/>
          </a:p>
        </p:txBody>
      </p:sp>
    </p:spTree>
    <p:extLst>
      <p:ext uri="{BB962C8B-B14F-4D97-AF65-F5344CB8AC3E}">
        <p14:creationId xmlns:p14="http://schemas.microsoft.com/office/powerpoint/2010/main" val="2345049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01CE9-58FC-46B7-AE9F-9D2C048501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07F212-1FE7-4C8F-A16A-7ED437AA9B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9ACF65-D052-4A6C-94D3-00301C044A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E01F06-DD2E-4C32-823E-06C090092807}"/>
              </a:ext>
            </a:extLst>
          </p:cNvPr>
          <p:cNvSpPr>
            <a:spLocks noGrp="1"/>
          </p:cNvSpPr>
          <p:nvPr>
            <p:ph type="dt" sz="half" idx="10"/>
          </p:nvPr>
        </p:nvSpPr>
        <p:spPr/>
        <p:txBody>
          <a:bodyPr/>
          <a:lstStyle/>
          <a:p>
            <a:fld id="{31F95463-2FF0-4928-82EB-C49A9227DF35}" type="datetimeFigureOut">
              <a:rPr lang="en-US" smtClean="0"/>
              <a:t>11/22/2020</a:t>
            </a:fld>
            <a:endParaRPr lang="en-US"/>
          </a:p>
        </p:txBody>
      </p:sp>
      <p:sp>
        <p:nvSpPr>
          <p:cNvPr id="6" name="Footer Placeholder 5">
            <a:extLst>
              <a:ext uri="{FF2B5EF4-FFF2-40B4-BE49-F238E27FC236}">
                <a16:creationId xmlns:a16="http://schemas.microsoft.com/office/drawing/2014/main" id="{0961C84A-00B8-497D-AD41-22B20B69E8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280250-E974-4B13-ACFF-C6A6ED12137D}"/>
              </a:ext>
            </a:extLst>
          </p:cNvPr>
          <p:cNvSpPr>
            <a:spLocks noGrp="1"/>
          </p:cNvSpPr>
          <p:nvPr>
            <p:ph type="sldNum" sz="quarter" idx="12"/>
          </p:nvPr>
        </p:nvSpPr>
        <p:spPr/>
        <p:txBody>
          <a:bodyPr/>
          <a:lstStyle/>
          <a:p>
            <a:fld id="{EA85EB79-E97F-482E-9DA3-9D54B314719F}" type="slidenum">
              <a:rPr lang="en-US" smtClean="0"/>
              <a:t>‹#›</a:t>
            </a:fld>
            <a:endParaRPr lang="en-US"/>
          </a:p>
        </p:txBody>
      </p:sp>
    </p:spTree>
    <p:extLst>
      <p:ext uri="{BB962C8B-B14F-4D97-AF65-F5344CB8AC3E}">
        <p14:creationId xmlns:p14="http://schemas.microsoft.com/office/powerpoint/2010/main" val="1176677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theme" Target="../theme/theme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5FC714-BC72-42CD-97B4-D171774D6A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6D56C2-8A3E-4B2A-AE95-106C5E3C90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DC0150-1B2D-44B7-96E8-EAC178BDC4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F95463-2FF0-4928-82EB-C49A9227DF35}" type="datetimeFigureOut">
              <a:rPr lang="en-US" smtClean="0"/>
              <a:t>11/22/2020</a:t>
            </a:fld>
            <a:endParaRPr lang="en-US"/>
          </a:p>
        </p:txBody>
      </p:sp>
      <p:sp>
        <p:nvSpPr>
          <p:cNvPr id="5" name="Footer Placeholder 4">
            <a:extLst>
              <a:ext uri="{FF2B5EF4-FFF2-40B4-BE49-F238E27FC236}">
                <a16:creationId xmlns:a16="http://schemas.microsoft.com/office/drawing/2014/main" id="{41DCF658-7A76-4EEF-AA55-F76D9A8F7C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572C62-D978-4FB8-A195-AD81A03377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85EB79-E97F-482E-9DA3-9D54B314719F}" type="slidenum">
              <a:rPr lang="en-US" smtClean="0"/>
              <a:t>‹#›</a:t>
            </a:fld>
            <a:endParaRPr lang="en-US"/>
          </a:p>
        </p:txBody>
      </p:sp>
    </p:spTree>
    <p:extLst>
      <p:ext uri="{BB962C8B-B14F-4D97-AF65-F5344CB8AC3E}">
        <p14:creationId xmlns:p14="http://schemas.microsoft.com/office/powerpoint/2010/main" val="3748116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71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defRPr>
            </a:lvl1pPr>
          </a:lstStyle>
          <a:p>
            <a:fld id="{3282DB04-4B97-428B-9538-FC75F1E6B637}" type="datetimeFigureOut">
              <a:rPr lang="en-US" smtClean="0"/>
              <a:pPr/>
              <a:t>11/22/2020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defRPr>
            </a:lvl1pPr>
          </a:lstStyle>
          <a:p>
            <a:fld id="{CE9808D1-3F84-479D-9170-8ACA32EA0DCF}" type="slidenum">
              <a:rPr lang="en-US" smtClean="0"/>
              <a:pPr/>
              <a:t>‹#›</a:t>
            </a:fld>
            <a:endParaRPr lang="en-US" dirty="0"/>
          </a:p>
        </p:txBody>
      </p:sp>
    </p:spTree>
    <p:extLst>
      <p:ext uri="{BB962C8B-B14F-4D97-AF65-F5344CB8AC3E}">
        <p14:creationId xmlns:p14="http://schemas.microsoft.com/office/powerpoint/2010/main" val="231359008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6B5B67-55DA-424F-9805-71BDE70D7489}" type="datetimeFigureOut">
              <a:rPr lang="en-US" smtClean="0"/>
              <a:t>11/22/2020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06CC1-1436-4FA3-B5BE-7FF06ED26E03}" type="slidenum">
              <a:rPr lang="en-US" smtClean="0"/>
              <a:t>‹#›</a:t>
            </a:fld>
            <a:endParaRPr lang="en-US"/>
          </a:p>
        </p:txBody>
      </p:sp>
    </p:spTree>
    <p:extLst>
      <p:ext uri="{BB962C8B-B14F-4D97-AF65-F5344CB8AC3E}">
        <p14:creationId xmlns:p14="http://schemas.microsoft.com/office/powerpoint/2010/main" val="112060437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523812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34.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1.jpeg"/><Relationship Id="rId7" Type="http://schemas.openxmlformats.org/officeDocument/2006/relationships/image" Target="../media/image14.jpg"/><Relationship Id="rId2"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6.jp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6" Type="http://schemas.openxmlformats.org/officeDocument/2006/relationships/image" Target="../media/image39.jpeg"/><Relationship Id="rId21" Type="http://schemas.openxmlformats.org/officeDocument/2006/relationships/image" Target="../media/image34.png"/><Relationship Id="rId34" Type="http://schemas.openxmlformats.org/officeDocument/2006/relationships/image" Target="../media/image47.png"/><Relationship Id="rId42" Type="http://schemas.openxmlformats.org/officeDocument/2006/relationships/image" Target="../media/image55.jpeg"/><Relationship Id="rId47" Type="http://schemas.openxmlformats.org/officeDocument/2006/relationships/image" Target="../media/image60.png"/><Relationship Id="rId50" Type="http://schemas.openxmlformats.org/officeDocument/2006/relationships/image" Target="../media/image63.png"/><Relationship Id="rId55" Type="http://schemas.openxmlformats.org/officeDocument/2006/relationships/image" Target="../media/image68.jfif"/><Relationship Id="rId63" Type="http://schemas.openxmlformats.org/officeDocument/2006/relationships/image" Target="../media/image76.jpg"/><Relationship Id="rId68" Type="http://schemas.openxmlformats.org/officeDocument/2006/relationships/image" Target="../media/image81.jpg"/><Relationship Id="rId7" Type="http://schemas.openxmlformats.org/officeDocument/2006/relationships/image" Target="../media/image20.png"/><Relationship Id="rId2" Type="http://schemas.openxmlformats.org/officeDocument/2006/relationships/notesSlide" Target="../notesSlides/notesSlide3.xml"/><Relationship Id="rId16" Type="http://schemas.openxmlformats.org/officeDocument/2006/relationships/image" Target="../media/image29.jpeg"/><Relationship Id="rId29" Type="http://schemas.openxmlformats.org/officeDocument/2006/relationships/image" Target="../media/image42.png"/><Relationship Id="rId11" Type="http://schemas.openxmlformats.org/officeDocument/2006/relationships/image" Target="../media/image24.jpeg"/><Relationship Id="rId24" Type="http://schemas.openxmlformats.org/officeDocument/2006/relationships/image" Target="../media/image37.png"/><Relationship Id="rId32" Type="http://schemas.openxmlformats.org/officeDocument/2006/relationships/image" Target="../media/image45.png"/><Relationship Id="rId37" Type="http://schemas.openxmlformats.org/officeDocument/2006/relationships/image" Target="../media/image50.png"/><Relationship Id="rId40" Type="http://schemas.openxmlformats.org/officeDocument/2006/relationships/image" Target="../media/image53.png"/><Relationship Id="rId45" Type="http://schemas.openxmlformats.org/officeDocument/2006/relationships/image" Target="../media/image58.png"/><Relationship Id="rId53" Type="http://schemas.openxmlformats.org/officeDocument/2006/relationships/image" Target="../media/image66.png"/><Relationship Id="rId58" Type="http://schemas.openxmlformats.org/officeDocument/2006/relationships/image" Target="../media/image71.png"/><Relationship Id="rId66" Type="http://schemas.openxmlformats.org/officeDocument/2006/relationships/image" Target="../media/image79.png"/><Relationship Id="rId5" Type="http://schemas.openxmlformats.org/officeDocument/2006/relationships/image" Target="../media/image18.png"/><Relationship Id="rId61" Type="http://schemas.openxmlformats.org/officeDocument/2006/relationships/image" Target="../media/image74.png"/><Relationship Id="rId19" Type="http://schemas.openxmlformats.org/officeDocument/2006/relationships/image" Target="../media/image32.jpeg"/><Relationship Id="rId14" Type="http://schemas.openxmlformats.org/officeDocument/2006/relationships/image" Target="../media/image27.jpeg"/><Relationship Id="rId22" Type="http://schemas.openxmlformats.org/officeDocument/2006/relationships/image" Target="../media/image35.jpeg"/><Relationship Id="rId27" Type="http://schemas.openxmlformats.org/officeDocument/2006/relationships/image" Target="../media/image40.png"/><Relationship Id="rId30" Type="http://schemas.openxmlformats.org/officeDocument/2006/relationships/image" Target="../media/image43.png"/><Relationship Id="rId35" Type="http://schemas.openxmlformats.org/officeDocument/2006/relationships/image" Target="../media/image48.jpeg"/><Relationship Id="rId43" Type="http://schemas.openxmlformats.org/officeDocument/2006/relationships/image" Target="../media/image56.jpeg"/><Relationship Id="rId48" Type="http://schemas.openxmlformats.org/officeDocument/2006/relationships/image" Target="../media/image61.png"/><Relationship Id="rId56" Type="http://schemas.openxmlformats.org/officeDocument/2006/relationships/image" Target="../media/image69.png"/><Relationship Id="rId64" Type="http://schemas.openxmlformats.org/officeDocument/2006/relationships/image" Target="../media/image77.jfif"/><Relationship Id="rId8" Type="http://schemas.openxmlformats.org/officeDocument/2006/relationships/image" Target="../media/image21.jpeg"/><Relationship Id="rId51" Type="http://schemas.openxmlformats.org/officeDocument/2006/relationships/image" Target="../media/image64.jpeg"/><Relationship Id="rId3" Type="http://schemas.openxmlformats.org/officeDocument/2006/relationships/image" Target="../media/image16.png"/><Relationship Id="rId12" Type="http://schemas.openxmlformats.org/officeDocument/2006/relationships/image" Target="../media/image25.png"/><Relationship Id="rId17" Type="http://schemas.openxmlformats.org/officeDocument/2006/relationships/image" Target="../media/image30.jpeg"/><Relationship Id="rId25" Type="http://schemas.openxmlformats.org/officeDocument/2006/relationships/image" Target="../media/image38.jpeg"/><Relationship Id="rId33" Type="http://schemas.openxmlformats.org/officeDocument/2006/relationships/image" Target="../media/image46.png"/><Relationship Id="rId38" Type="http://schemas.openxmlformats.org/officeDocument/2006/relationships/image" Target="../media/image51.png"/><Relationship Id="rId46" Type="http://schemas.openxmlformats.org/officeDocument/2006/relationships/image" Target="../media/image59.gif"/><Relationship Id="rId59" Type="http://schemas.openxmlformats.org/officeDocument/2006/relationships/image" Target="../media/image72.jfif"/><Relationship Id="rId67" Type="http://schemas.openxmlformats.org/officeDocument/2006/relationships/image" Target="../media/image80.png"/><Relationship Id="rId20" Type="http://schemas.openxmlformats.org/officeDocument/2006/relationships/image" Target="../media/image33.png"/><Relationship Id="rId41" Type="http://schemas.openxmlformats.org/officeDocument/2006/relationships/image" Target="../media/image54.jpeg"/><Relationship Id="rId54" Type="http://schemas.openxmlformats.org/officeDocument/2006/relationships/image" Target="../media/image67.png"/><Relationship Id="rId62" Type="http://schemas.openxmlformats.org/officeDocument/2006/relationships/image" Target="../media/image75.jpg"/><Relationship Id="rId1" Type="http://schemas.openxmlformats.org/officeDocument/2006/relationships/slideLayout" Target="../slideLayouts/slideLayout1.xml"/><Relationship Id="rId6" Type="http://schemas.openxmlformats.org/officeDocument/2006/relationships/image" Target="../media/image19.png"/><Relationship Id="rId15" Type="http://schemas.openxmlformats.org/officeDocument/2006/relationships/image" Target="../media/image28.png"/><Relationship Id="rId23" Type="http://schemas.openxmlformats.org/officeDocument/2006/relationships/image" Target="../media/image36.png"/><Relationship Id="rId28" Type="http://schemas.openxmlformats.org/officeDocument/2006/relationships/image" Target="../media/image41.png"/><Relationship Id="rId36" Type="http://schemas.openxmlformats.org/officeDocument/2006/relationships/image" Target="../media/image49.png"/><Relationship Id="rId49" Type="http://schemas.openxmlformats.org/officeDocument/2006/relationships/image" Target="../media/image62.gif"/><Relationship Id="rId57" Type="http://schemas.openxmlformats.org/officeDocument/2006/relationships/image" Target="../media/image70.png"/><Relationship Id="rId10" Type="http://schemas.openxmlformats.org/officeDocument/2006/relationships/image" Target="../media/image23.png"/><Relationship Id="rId31" Type="http://schemas.openxmlformats.org/officeDocument/2006/relationships/image" Target="../media/image44.png"/><Relationship Id="rId44" Type="http://schemas.openxmlformats.org/officeDocument/2006/relationships/image" Target="../media/image57.jpeg"/><Relationship Id="rId52" Type="http://schemas.openxmlformats.org/officeDocument/2006/relationships/image" Target="../media/image65.png"/><Relationship Id="rId60" Type="http://schemas.openxmlformats.org/officeDocument/2006/relationships/image" Target="../media/image73.png"/><Relationship Id="rId65" Type="http://schemas.openxmlformats.org/officeDocument/2006/relationships/image" Target="../media/image78.jpg"/><Relationship Id="rId4" Type="http://schemas.openxmlformats.org/officeDocument/2006/relationships/image" Target="../media/image17.png"/><Relationship Id="rId9" Type="http://schemas.openxmlformats.org/officeDocument/2006/relationships/image" Target="../media/image22.png"/><Relationship Id="rId13" Type="http://schemas.openxmlformats.org/officeDocument/2006/relationships/image" Target="../media/image26.png"/><Relationship Id="rId18" Type="http://schemas.openxmlformats.org/officeDocument/2006/relationships/image" Target="../media/image31.png"/><Relationship Id="rId39"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5A2352EE-6FEB-4903-9963-E7FAF0DF24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4168" y="-11622"/>
            <a:ext cx="10277832" cy="6869622"/>
          </a:xfrm>
          <a:prstGeom prst="rect">
            <a:avLst/>
          </a:prstGeom>
        </p:spPr>
      </p:pic>
      <p:sp>
        <p:nvSpPr>
          <p:cNvPr id="10" name="Rectangle 9">
            <a:extLst>
              <a:ext uri="{FF2B5EF4-FFF2-40B4-BE49-F238E27FC236}">
                <a16:creationId xmlns:a16="http://schemas.microsoft.com/office/drawing/2014/main" id="{55E68A30-06B8-4F84-82A8-1A3893D02812}"/>
              </a:ext>
            </a:extLst>
          </p:cNvPr>
          <p:cNvSpPr/>
          <p:nvPr/>
        </p:nvSpPr>
        <p:spPr>
          <a:xfrm>
            <a:off x="3146228" y="2181876"/>
            <a:ext cx="4471596" cy="76079"/>
          </a:xfrm>
          <a:prstGeom prst="rect">
            <a:avLst/>
          </a:prstGeom>
          <a:solidFill>
            <a:schemeClr val="bg1">
              <a:alpha val="4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FAFAE2ED-DB51-4F76-8654-565CE1D3600C}"/>
              </a:ext>
            </a:extLst>
          </p:cNvPr>
          <p:cNvSpPr/>
          <p:nvPr/>
        </p:nvSpPr>
        <p:spPr>
          <a:xfrm>
            <a:off x="1977076" y="5374732"/>
            <a:ext cx="9977244" cy="1022888"/>
          </a:xfrm>
          <a:prstGeom prst="parallelogram">
            <a:avLst>
              <a:gd name="adj" fmla="val 44697"/>
            </a:avLst>
          </a:prstGeom>
          <a:solidFill>
            <a:schemeClr val="bg2">
              <a:lumMod val="7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6D89D419-93C8-4F95-BC55-D19EDA88EE61}"/>
              </a:ext>
            </a:extLst>
          </p:cNvPr>
          <p:cNvSpPr/>
          <p:nvPr/>
        </p:nvSpPr>
        <p:spPr>
          <a:xfrm>
            <a:off x="2093613" y="5267191"/>
            <a:ext cx="9771681" cy="1022888"/>
          </a:xfrm>
          <a:prstGeom prst="parallelogram">
            <a:avLst>
              <a:gd name="adj" fmla="val 44697"/>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015F99B2-324E-4503-89EC-F669073BD942}"/>
              </a:ext>
            </a:extLst>
          </p:cNvPr>
          <p:cNvSpPr/>
          <p:nvPr/>
        </p:nvSpPr>
        <p:spPr>
          <a:xfrm rot="10800000">
            <a:off x="14847" y="-19371"/>
            <a:ext cx="3921071" cy="6865748"/>
          </a:xfrm>
          <a:custGeom>
            <a:avLst/>
            <a:gdLst>
              <a:gd name="connsiteX0" fmla="*/ 3750829 w 3967685"/>
              <a:gd name="connsiteY0" fmla="*/ 6865748 h 6865748"/>
              <a:gd name="connsiteX1" fmla="*/ 0 w 3967685"/>
              <a:gd name="connsiteY1" fmla="*/ 6865748 h 6865748"/>
              <a:gd name="connsiteX2" fmla="*/ 1875414 w 3967685"/>
              <a:gd name="connsiteY2" fmla="*/ 18966 h 6865748"/>
              <a:gd name="connsiteX3" fmla="*/ 1875414 w 3967685"/>
              <a:gd name="connsiteY3" fmla="*/ 0 h 6865748"/>
              <a:gd name="connsiteX4" fmla="*/ 3967685 w 3967685"/>
              <a:gd name="connsiteY4" fmla="*/ 0 h 6865748"/>
              <a:gd name="connsiteX5" fmla="*/ 3967685 w 3967685"/>
              <a:gd name="connsiteY5" fmla="*/ 6858000 h 6865748"/>
              <a:gd name="connsiteX6" fmla="*/ 3748707 w 3967685"/>
              <a:gd name="connsiteY6" fmla="*/ 6858000 h 686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7685" h="6865748">
                <a:moveTo>
                  <a:pt x="3750829" y="6865748"/>
                </a:moveTo>
                <a:lnTo>
                  <a:pt x="0" y="6865748"/>
                </a:lnTo>
                <a:lnTo>
                  <a:pt x="1875414" y="18966"/>
                </a:lnTo>
                <a:lnTo>
                  <a:pt x="1875414" y="0"/>
                </a:lnTo>
                <a:lnTo>
                  <a:pt x="3967685" y="0"/>
                </a:lnTo>
                <a:lnTo>
                  <a:pt x="3967685" y="6858000"/>
                </a:lnTo>
                <a:lnTo>
                  <a:pt x="3748707" y="6858000"/>
                </a:lnTo>
                <a:close/>
              </a:path>
            </a:pathLst>
          </a:custGeom>
          <a:gradFill>
            <a:gsLst>
              <a:gs pos="1000">
                <a:srgbClr val="275998"/>
              </a:gs>
              <a:gs pos="78000">
                <a:srgbClr val="275998"/>
              </a:gs>
              <a:gs pos="98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arallelogram 7">
            <a:extLst>
              <a:ext uri="{FF2B5EF4-FFF2-40B4-BE49-F238E27FC236}">
                <a16:creationId xmlns:a16="http://schemas.microsoft.com/office/drawing/2014/main" id="{0229D280-4673-489B-AA2E-23C315DDA116}"/>
              </a:ext>
            </a:extLst>
          </p:cNvPr>
          <p:cNvSpPr/>
          <p:nvPr/>
        </p:nvSpPr>
        <p:spPr>
          <a:xfrm rot="20059533">
            <a:off x="1168622" y="1612225"/>
            <a:ext cx="3876906" cy="4155595"/>
          </a:xfrm>
          <a:prstGeom prst="parallelogram">
            <a:avLst>
              <a:gd name="adj" fmla="val 94031"/>
            </a:avLst>
          </a:prstGeom>
          <a:gradFill>
            <a:gsLst>
              <a:gs pos="100000">
                <a:srgbClr val="1B32A5"/>
              </a:gs>
              <a:gs pos="67000">
                <a:srgbClr val="275998"/>
              </a:gs>
              <a:gs pos="0">
                <a:srgbClr val="27599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C2BEA57-5205-44FC-81E3-880B789BEF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877" y="-8773"/>
            <a:ext cx="1554230" cy="1102439"/>
          </a:xfrm>
          <a:prstGeom prst="rect">
            <a:avLst/>
          </a:prstGeom>
        </p:spPr>
      </p:pic>
      <p:sp>
        <p:nvSpPr>
          <p:cNvPr id="9" name="Parallelogram 8">
            <a:extLst>
              <a:ext uri="{FF2B5EF4-FFF2-40B4-BE49-F238E27FC236}">
                <a16:creationId xmlns:a16="http://schemas.microsoft.com/office/drawing/2014/main" id="{BA9FDD4A-ECB8-4801-8A6F-4274923EF21C}"/>
              </a:ext>
            </a:extLst>
          </p:cNvPr>
          <p:cNvSpPr/>
          <p:nvPr/>
        </p:nvSpPr>
        <p:spPr>
          <a:xfrm rot="20053667">
            <a:off x="1626649" y="1008157"/>
            <a:ext cx="3876906" cy="4155595"/>
          </a:xfrm>
          <a:prstGeom prst="parallelogram">
            <a:avLst>
              <a:gd name="adj" fmla="val 94031"/>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290E76D0-8D35-436E-A657-82637966C803}"/>
              </a:ext>
            </a:extLst>
          </p:cNvPr>
          <p:cNvSpPr/>
          <p:nvPr/>
        </p:nvSpPr>
        <p:spPr>
          <a:xfrm rot="20059533">
            <a:off x="8308093" y="1650182"/>
            <a:ext cx="3876906" cy="4155595"/>
          </a:xfrm>
          <a:prstGeom prst="parallelogram">
            <a:avLst>
              <a:gd name="adj" fmla="val 94031"/>
            </a:avLst>
          </a:prstGeom>
          <a:solidFill>
            <a:schemeClr val="bg1">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009059A4-D0F8-4B34-BF10-5631FC914B26}"/>
              </a:ext>
            </a:extLst>
          </p:cNvPr>
          <p:cNvSpPr/>
          <p:nvPr/>
        </p:nvSpPr>
        <p:spPr>
          <a:xfrm rot="20059533">
            <a:off x="8938458" y="784230"/>
            <a:ext cx="3876906" cy="4155595"/>
          </a:xfrm>
          <a:prstGeom prst="parallelogram">
            <a:avLst>
              <a:gd name="adj" fmla="val 94031"/>
            </a:avLst>
          </a:prstGeom>
          <a:solidFill>
            <a:schemeClr val="bg1">
              <a:alpha val="3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1851FD5A-3315-4B48-8A90-306286E84A5D}"/>
              </a:ext>
            </a:extLst>
          </p:cNvPr>
          <p:cNvSpPr/>
          <p:nvPr/>
        </p:nvSpPr>
        <p:spPr>
          <a:xfrm>
            <a:off x="4925687" y="5577112"/>
            <a:ext cx="440252" cy="495946"/>
          </a:xfrm>
          <a:prstGeom prst="parallelogram">
            <a:avLst>
              <a:gd name="adj" fmla="val 62666"/>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a:extLst>
              <a:ext uri="{FF2B5EF4-FFF2-40B4-BE49-F238E27FC236}">
                <a16:creationId xmlns:a16="http://schemas.microsoft.com/office/drawing/2014/main" id="{0CB3EB4C-2E02-4B70-8F0E-FCC2181FE2E5}"/>
              </a:ext>
            </a:extLst>
          </p:cNvPr>
          <p:cNvSpPr/>
          <p:nvPr/>
        </p:nvSpPr>
        <p:spPr>
          <a:xfrm>
            <a:off x="8504984" y="5588630"/>
            <a:ext cx="440252" cy="495946"/>
          </a:xfrm>
          <a:prstGeom prst="parallelogram">
            <a:avLst>
              <a:gd name="adj" fmla="val 62666"/>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
            <a:extLst>
              <a:ext uri="{FF2B5EF4-FFF2-40B4-BE49-F238E27FC236}">
                <a16:creationId xmlns:a16="http://schemas.microsoft.com/office/drawing/2014/main" id="{789639BF-3C85-466B-8831-439EAD9BA625}"/>
              </a:ext>
            </a:extLst>
          </p:cNvPr>
          <p:cNvSpPr txBox="1">
            <a:spLocks/>
          </p:cNvSpPr>
          <p:nvPr/>
        </p:nvSpPr>
        <p:spPr>
          <a:xfrm>
            <a:off x="-315325" y="6275087"/>
            <a:ext cx="2918201" cy="696967"/>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000" dirty="0">
                <a:solidFill>
                  <a:schemeClr val="bg1"/>
                </a:solidFill>
              </a:rPr>
              <a:t>2020</a:t>
            </a:r>
          </a:p>
        </p:txBody>
      </p:sp>
      <p:sp>
        <p:nvSpPr>
          <p:cNvPr id="19" name="Text Placeholder 2">
            <a:extLst>
              <a:ext uri="{FF2B5EF4-FFF2-40B4-BE49-F238E27FC236}">
                <a16:creationId xmlns:a16="http://schemas.microsoft.com/office/drawing/2014/main" id="{C5A0DF6D-57C8-4377-B7F1-4DF2CF453A05}"/>
              </a:ext>
            </a:extLst>
          </p:cNvPr>
          <p:cNvSpPr txBox="1">
            <a:spLocks/>
          </p:cNvSpPr>
          <p:nvPr/>
        </p:nvSpPr>
        <p:spPr>
          <a:xfrm>
            <a:off x="-51135" y="2663584"/>
            <a:ext cx="2918201" cy="696967"/>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800" b="1" i="1" dirty="0" err="1">
                <a:solidFill>
                  <a:schemeClr val="bg1"/>
                </a:solidFill>
              </a:rPr>
              <a:t>Matbakhouki</a:t>
            </a:r>
            <a:r>
              <a:rPr lang="en-US" altLang="ko-KR" sz="2800" b="1" i="1" dirty="0">
                <a:solidFill>
                  <a:schemeClr val="bg1"/>
                </a:solidFill>
              </a:rPr>
              <a:t> </a:t>
            </a:r>
          </a:p>
          <a:p>
            <a:pPr algn="ctr"/>
            <a:r>
              <a:rPr lang="en-US" altLang="ko-KR" sz="2800" b="1" i="1" dirty="0">
                <a:solidFill>
                  <a:schemeClr val="bg1"/>
                </a:solidFill>
              </a:rPr>
              <a:t>Presentation  </a:t>
            </a:r>
          </a:p>
        </p:txBody>
      </p:sp>
      <p:sp>
        <p:nvSpPr>
          <p:cNvPr id="20" name="Text Placeholder 2">
            <a:extLst>
              <a:ext uri="{FF2B5EF4-FFF2-40B4-BE49-F238E27FC236}">
                <a16:creationId xmlns:a16="http://schemas.microsoft.com/office/drawing/2014/main" id="{1A03B1EE-01C9-4BBB-97F3-7C1C7AA7F824}"/>
              </a:ext>
            </a:extLst>
          </p:cNvPr>
          <p:cNvSpPr txBox="1">
            <a:spLocks/>
          </p:cNvSpPr>
          <p:nvPr/>
        </p:nvSpPr>
        <p:spPr>
          <a:xfrm>
            <a:off x="3862131" y="3322191"/>
            <a:ext cx="8676559" cy="696967"/>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4800" b="1" dirty="0">
                <a:solidFill>
                  <a:schemeClr val="bg1"/>
                </a:solidFill>
                <a:latin typeface="Arial Black" panose="020B0A04020102020204" pitchFamily="34" charset="0"/>
              </a:rPr>
              <a:t>First Arab </a:t>
            </a:r>
          </a:p>
          <a:p>
            <a:r>
              <a:rPr lang="en-US" altLang="ko-KR" sz="4800" b="1" dirty="0">
                <a:solidFill>
                  <a:schemeClr val="bg1"/>
                </a:solidFill>
                <a:latin typeface="Arial Black" panose="020B0A04020102020204" pitchFamily="34" charset="0"/>
              </a:rPr>
              <a:t>Media </a:t>
            </a:r>
          </a:p>
          <a:p>
            <a:r>
              <a:rPr lang="en-US" altLang="ko-KR" sz="4800" b="1" dirty="0">
                <a:solidFill>
                  <a:schemeClr val="bg1"/>
                </a:solidFill>
                <a:latin typeface="Arial Black" panose="020B0A04020102020204" pitchFamily="34" charset="0"/>
              </a:rPr>
              <a:t>Services</a:t>
            </a:r>
          </a:p>
        </p:txBody>
      </p:sp>
      <p:sp>
        <p:nvSpPr>
          <p:cNvPr id="23" name="TextBox 1">
            <a:extLst>
              <a:ext uri="{FF2B5EF4-FFF2-40B4-BE49-F238E27FC236}">
                <a16:creationId xmlns:a16="http://schemas.microsoft.com/office/drawing/2014/main" id="{BB838C07-8DB3-4259-89BA-B3D814EF092A}"/>
              </a:ext>
            </a:extLst>
          </p:cNvPr>
          <p:cNvSpPr txBox="1">
            <a:spLocks noChangeArrowheads="1"/>
          </p:cNvSpPr>
          <p:nvPr/>
        </p:nvSpPr>
        <p:spPr bwMode="auto">
          <a:xfrm>
            <a:off x="2052832" y="5654683"/>
            <a:ext cx="2889378" cy="276999"/>
          </a:xfrm>
          <a:prstGeom prst="rect">
            <a:avLst/>
          </a:prstGeom>
          <a:noFill/>
          <a:ln w="9525">
            <a:noFill/>
            <a:miter lim="800000"/>
            <a:headEnd/>
            <a:tailEnd/>
          </a:ln>
        </p:spPr>
        <p:txBody>
          <a:bodyPr wrap="square">
            <a:spAutoFit/>
          </a:bodyPr>
          <a:lstStyle/>
          <a:p>
            <a:pPr algn="r"/>
            <a:r>
              <a:rPr lang="en-US" altLang="ko-KR" sz="1200" b="1" i="1" dirty="0">
                <a:latin typeface="Arial" pitchFamily="34" charset="0"/>
                <a:ea typeface="맑은 고딕" pitchFamily="50" charset="-127"/>
                <a:cs typeface="Arial" pitchFamily="34" charset="0"/>
              </a:rPr>
              <a:t>Ramadan top cooking show                                                     </a:t>
            </a:r>
          </a:p>
        </p:txBody>
      </p:sp>
      <p:sp>
        <p:nvSpPr>
          <p:cNvPr id="24" name="TextBox 1">
            <a:extLst>
              <a:ext uri="{FF2B5EF4-FFF2-40B4-BE49-F238E27FC236}">
                <a16:creationId xmlns:a16="http://schemas.microsoft.com/office/drawing/2014/main" id="{4CA13C46-B68F-4517-8030-A7B2632E5820}"/>
              </a:ext>
            </a:extLst>
          </p:cNvPr>
          <p:cNvSpPr txBox="1">
            <a:spLocks noChangeArrowheads="1"/>
          </p:cNvSpPr>
          <p:nvPr/>
        </p:nvSpPr>
        <p:spPr bwMode="auto">
          <a:xfrm>
            <a:off x="8388673" y="5701988"/>
            <a:ext cx="2977630" cy="276999"/>
          </a:xfrm>
          <a:prstGeom prst="rect">
            <a:avLst/>
          </a:prstGeom>
          <a:noFill/>
          <a:ln w="9525">
            <a:noFill/>
            <a:miter lim="800000"/>
            <a:headEnd/>
            <a:tailEnd/>
          </a:ln>
        </p:spPr>
        <p:txBody>
          <a:bodyPr wrap="square">
            <a:spAutoFit/>
          </a:bodyPr>
          <a:lstStyle/>
          <a:p>
            <a:pPr algn="r"/>
            <a:r>
              <a:rPr lang="en-US" altLang="ko-KR" sz="1200" b="1" i="1" dirty="0">
                <a:latin typeface="Arial" pitchFamily="34" charset="0"/>
                <a:ea typeface="맑은 고딕" pitchFamily="50" charset="-127"/>
                <a:cs typeface="Arial" pitchFamily="34" charset="0"/>
              </a:rPr>
              <a:t>Running for more than 15 years </a:t>
            </a:r>
          </a:p>
        </p:txBody>
      </p:sp>
      <p:sp>
        <p:nvSpPr>
          <p:cNvPr id="25" name="TextBox 1">
            <a:extLst>
              <a:ext uri="{FF2B5EF4-FFF2-40B4-BE49-F238E27FC236}">
                <a16:creationId xmlns:a16="http://schemas.microsoft.com/office/drawing/2014/main" id="{E0883A3A-C5F3-4471-87DA-5D6AD8D89B3F}"/>
              </a:ext>
            </a:extLst>
          </p:cNvPr>
          <p:cNvSpPr txBox="1">
            <a:spLocks noChangeArrowheads="1"/>
          </p:cNvSpPr>
          <p:nvPr/>
        </p:nvSpPr>
        <p:spPr bwMode="auto">
          <a:xfrm>
            <a:off x="5198471" y="5600036"/>
            <a:ext cx="3398882" cy="461665"/>
          </a:xfrm>
          <a:prstGeom prst="rect">
            <a:avLst/>
          </a:prstGeom>
          <a:noFill/>
          <a:ln w="9525">
            <a:noFill/>
            <a:miter lim="800000"/>
            <a:headEnd/>
            <a:tailEnd/>
          </a:ln>
        </p:spPr>
        <p:txBody>
          <a:bodyPr wrap="square">
            <a:spAutoFit/>
          </a:bodyPr>
          <a:lstStyle/>
          <a:p>
            <a:pPr algn="ctr"/>
            <a:r>
              <a:rPr lang="en-US" altLang="ko-KR" sz="1200" b="1" i="1" dirty="0">
                <a:latin typeface="Arial" pitchFamily="34" charset="0"/>
                <a:ea typeface="맑은 고딕" pitchFamily="50" charset="-127"/>
                <a:cs typeface="Arial" pitchFamily="34" charset="0"/>
              </a:rPr>
              <a:t>Streamed on Iqraa (top 10 most watched channel during Ramadan) </a:t>
            </a:r>
          </a:p>
        </p:txBody>
      </p:sp>
    </p:spTree>
    <p:extLst>
      <p:ext uri="{BB962C8B-B14F-4D97-AF65-F5344CB8AC3E}">
        <p14:creationId xmlns:p14="http://schemas.microsoft.com/office/powerpoint/2010/main" val="98908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3D042F-D930-41F6-B63E-90079B297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AD749D71-7017-45A6-9E50-6C0337792434}"/>
              </a:ext>
            </a:extLst>
          </p:cNvPr>
          <p:cNvSpPr/>
          <p:nvPr/>
        </p:nvSpPr>
        <p:spPr>
          <a:xfrm>
            <a:off x="0" y="0"/>
            <a:ext cx="12192000" cy="6858000"/>
          </a:xfrm>
          <a:prstGeom prst="rect">
            <a:avLst/>
          </a:prstGeom>
          <a:solidFill>
            <a:schemeClr val="accent1">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9C736B4-2419-4A72-8EB3-D24B55B0EC34}"/>
              </a:ext>
            </a:extLst>
          </p:cNvPr>
          <p:cNvSpPr txBox="1">
            <a:spLocks/>
          </p:cNvSpPr>
          <p:nvPr/>
        </p:nvSpPr>
        <p:spPr bwMode="auto">
          <a:xfrm>
            <a:off x="4581100" y="388274"/>
            <a:ext cx="2842958" cy="609600"/>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p>
            <a:r>
              <a:rPr lang="en-US" sz="320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Contact Info</a:t>
            </a:r>
          </a:p>
        </p:txBody>
      </p:sp>
      <p:sp>
        <p:nvSpPr>
          <p:cNvPr id="5" name="Title 1">
            <a:extLst>
              <a:ext uri="{FF2B5EF4-FFF2-40B4-BE49-F238E27FC236}">
                <a16:creationId xmlns:a16="http://schemas.microsoft.com/office/drawing/2014/main" id="{4B295AF4-BA15-4251-8F34-71E0F2E9075A}"/>
              </a:ext>
            </a:extLst>
          </p:cNvPr>
          <p:cNvSpPr txBox="1">
            <a:spLocks/>
          </p:cNvSpPr>
          <p:nvPr/>
        </p:nvSpPr>
        <p:spPr>
          <a:xfrm>
            <a:off x="1430579" y="1849533"/>
            <a:ext cx="9144000" cy="1788111"/>
          </a:xfrm>
          <a:prstGeom prst="rect">
            <a:avLst/>
          </a:prstGeom>
        </p:spPr>
        <p:txBody>
          <a:bodyPr wrap="square" lIns="0" tIns="0" rIns="0" bIns="0">
            <a:noAutofit/>
          </a:bodyPr>
          <a:lstStyle>
            <a:lvl1pPr>
              <a:defRPr sz="2000" b="1" i="0">
                <a:solidFill>
                  <a:schemeClr val="tx1"/>
                </a:solidFill>
                <a:latin typeface="Calibri"/>
                <a:ea typeface="+mj-ea"/>
                <a:cs typeface="Calibri"/>
              </a:defRPr>
            </a:lvl1pPr>
          </a:lstStyle>
          <a:p>
            <a:pPr algn="ctr"/>
            <a:r>
              <a:rPr lang="en-US" sz="2400" dirty="0">
                <a:solidFill>
                  <a:schemeClr val="bg1"/>
                </a:solidFill>
                <a:latin typeface="Tahoma" pitchFamily="34" charset="0"/>
                <a:ea typeface="Tahoma" pitchFamily="34" charset="0"/>
                <a:cs typeface="Tahoma" pitchFamily="34" charset="0"/>
              </a:rPr>
              <a:t>Jeddah, KSA: Sales &amp; Marketing Department</a:t>
            </a:r>
            <a:br>
              <a:rPr lang="en-US" sz="2400" dirty="0">
                <a:solidFill>
                  <a:schemeClr val="bg1"/>
                </a:solidFill>
                <a:latin typeface="Tahoma" pitchFamily="34" charset="0"/>
                <a:ea typeface="Tahoma" pitchFamily="34" charset="0"/>
                <a:cs typeface="Tahoma" pitchFamily="34" charset="0"/>
              </a:rPr>
            </a:br>
            <a:endParaRPr lang="en-US" sz="2400" dirty="0">
              <a:solidFill>
                <a:schemeClr val="bg1"/>
              </a:solidFill>
              <a:latin typeface="Tahoma" pitchFamily="34" charset="0"/>
              <a:ea typeface="Tahoma" pitchFamily="34" charset="0"/>
              <a:cs typeface="Tahoma" pitchFamily="34" charset="0"/>
            </a:endParaRPr>
          </a:p>
          <a:p>
            <a:pPr algn="ctr"/>
            <a:r>
              <a:rPr lang="en-US" sz="2400" dirty="0">
                <a:solidFill>
                  <a:schemeClr val="bg1"/>
                </a:solidFill>
                <a:latin typeface="Tahoma" pitchFamily="34" charset="0"/>
                <a:ea typeface="Tahoma" pitchFamily="34" charset="0"/>
                <a:cs typeface="Tahoma" pitchFamily="34" charset="0"/>
              </a:rPr>
              <a:t>Tel. +966 12 6658333</a:t>
            </a:r>
          </a:p>
          <a:p>
            <a:pPr algn="ctr"/>
            <a:r>
              <a:rPr lang="en-US" sz="2400" dirty="0">
                <a:solidFill>
                  <a:schemeClr val="bg1"/>
                </a:solidFill>
                <a:latin typeface="Tahoma" pitchFamily="34" charset="0"/>
                <a:ea typeface="Tahoma" pitchFamily="34" charset="0"/>
                <a:cs typeface="Tahoma" pitchFamily="34" charset="0"/>
              </a:rPr>
              <a:t>E-mail: </a:t>
            </a:r>
            <a:r>
              <a:rPr lang="en-US" sz="2800" dirty="0">
                <a:solidFill>
                  <a:schemeClr val="bg1"/>
                </a:solidFill>
                <a:latin typeface="Tahoma" pitchFamily="34" charset="0"/>
                <a:ea typeface="Tahoma" pitchFamily="34" charset="0"/>
                <a:cs typeface="Tahoma" pitchFamily="34" charset="0"/>
              </a:rPr>
              <a:t>info@fams-me.com</a:t>
            </a:r>
          </a:p>
          <a:p>
            <a:pPr algn="ctr"/>
            <a:r>
              <a:rPr lang="en-US" sz="2400" dirty="0">
                <a:solidFill>
                  <a:schemeClr val="bg1"/>
                </a:solidFill>
                <a:latin typeface="Tahoma" pitchFamily="34" charset="0"/>
                <a:ea typeface="Tahoma" pitchFamily="34" charset="0"/>
                <a:cs typeface="Tahoma" pitchFamily="34" charset="0"/>
              </a:rPr>
              <a:t>  </a:t>
            </a:r>
          </a:p>
          <a:p>
            <a:pPr algn="ctr" defTabSz="801668"/>
            <a:br>
              <a:rPr lang="en-US" sz="2400" dirty="0">
                <a:solidFill>
                  <a:schemeClr val="bg1"/>
                </a:solidFill>
                <a:latin typeface="Tahoma" pitchFamily="34" charset="0"/>
                <a:ea typeface="Tahoma" pitchFamily="34" charset="0"/>
                <a:cs typeface="Tahoma" pitchFamily="34" charset="0"/>
              </a:rPr>
            </a:br>
            <a:r>
              <a:rPr lang="en-US" sz="2400" dirty="0">
                <a:solidFill>
                  <a:schemeClr val="bg1"/>
                </a:solidFill>
                <a:latin typeface="Tahoma" pitchFamily="34" charset="0"/>
                <a:ea typeface="Tahoma" pitchFamily="34" charset="0"/>
                <a:cs typeface="Tahoma" pitchFamily="34" charset="0"/>
              </a:rPr>
              <a:t>Dubai, UAE</a:t>
            </a:r>
          </a:p>
          <a:p>
            <a:pPr algn="ctr" defTabSz="801668"/>
            <a:r>
              <a:rPr lang="en-US" sz="2400" dirty="0">
                <a:solidFill>
                  <a:schemeClr val="bg1"/>
                </a:solidFill>
                <a:latin typeface="Tahoma" pitchFamily="34" charset="0"/>
                <a:ea typeface="Tahoma" pitchFamily="34" charset="0"/>
                <a:cs typeface="Tahoma" pitchFamily="34" charset="0"/>
              </a:rPr>
              <a:t>E-mail: info@fams-me.com</a:t>
            </a:r>
          </a:p>
          <a:p>
            <a:pPr algn="ctr" defTabSz="801668"/>
            <a:r>
              <a:rPr lang="en-US" sz="2400" dirty="0">
                <a:solidFill>
                  <a:schemeClr val="bg1"/>
                </a:solidFill>
                <a:latin typeface="Tahoma" pitchFamily="34" charset="0"/>
                <a:ea typeface="Tahoma" pitchFamily="34" charset="0"/>
                <a:cs typeface="Tahoma" pitchFamily="34" charset="0"/>
              </a:rPr>
              <a:t>+966580813214</a:t>
            </a:r>
          </a:p>
          <a:p>
            <a:pPr algn="ctr" defTabSz="801668"/>
            <a:r>
              <a:rPr lang="en-US" sz="2400" dirty="0">
                <a:solidFill>
                  <a:schemeClr val="bg1"/>
                </a:solidFill>
                <a:latin typeface="Tahoma" pitchFamily="34" charset="0"/>
                <a:ea typeface="Tahoma" pitchFamily="34" charset="0"/>
                <a:cs typeface="Tahoma" pitchFamily="34" charset="0"/>
              </a:rPr>
              <a:t>+966504660663</a:t>
            </a:r>
          </a:p>
          <a:p>
            <a:pPr algn="ctr" defTabSz="801668"/>
            <a:br>
              <a:rPr lang="en-US" sz="2400" dirty="0">
                <a:solidFill>
                  <a:schemeClr val="bg1"/>
                </a:solidFill>
                <a:latin typeface="Tahoma" pitchFamily="34" charset="0"/>
                <a:ea typeface="Tahoma" pitchFamily="34" charset="0"/>
                <a:cs typeface="Tahoma" pitchFamily="34" charset="0"/>
              </a:rPr>
            </a:br>
            <a:r>
              <a:rPr lang="en-US" sz="2400" dirty="0">
                <a:solidFill>
                  <a:schemeClr val="bg1"/>
                </a:solidFill>
                <a:latin typeface="Tahoma" pitchFamily="34" charset="0"/>
                <a:ea typeface="Tahoma" pitchFamily="34" charset="0"/>
                <a:cs typeface="Tahoma" pitchFamily="34" charset="0"/>
              </a:rPr>
              <a:t>www.fams-me.com</a:t>
            </a:r>
            <a:br>
              <a:rPr lang="en-US" sz="2400" dirty="0">
                <a:solidFill>
                  <a:schemeClr val="bg1"/>
                </a:solidFill>
                <a:latin typeface="Tahoma" pitchFamily="34" charset="0"/>
                <a:ea typeface="Tahoma" pitchFamily="34" charset="0"/>
                <a:cs typeface="Tahoma" pitchFamily="34" charset="0"/>
              </a:rPr>
            </a:br>
            <a:endParaRPr lang="en-US" sz="2400"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842386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Top Corners Rounded 27">
            <a:extLst>
              <a:ext uri="{FF2B5EF4-FFF2-40B4-BE49-F238E27FC236}">
                <a16:creationId xmlns:a16="http://schemas.microsoft.com/office/drawing/2014/main" id="{3E4E0475-8440-45E0-A55E-4C5E0318D32D}"/>
              </a:ext>
            </a:extLst>
          </p:cNvPr>
          <p:cNvSpPr/>
          <p:nvPr/>
        </p:nvSpPr>
        <p:spPr>
          <a:xfrm>
            <a:off x="-1" y="-38702"/>
            <a:ext cx="5417821" cy="6896701"/>
          </a:xfrm>
          <a:prstGeom prst="round2SameRect">
            <a:avLst>
              <a:gd name="adj1" fmla="val 0"/>
              <a:gd name="adj2" fmla="val 0"/>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Rounded Corners 42">
            <a:extLst>
              <a:ext uri="{FF2B5EF4-FFF2-40B4-BE49-F238E27FC236}">
                <a16:creationId xmlns:a16="http://schemas.microsoft.com/office/drawing/2014/main" id="{008626E5-5405-4A38-B67A-379040899549}"/>
              </a:ext>
            </a:extLst>
          </p:cNvPr>
          <p:cNvSpPr/>
          <p:nvPr/>
        </p:nvSpPr>
        <p:spPr>
          <a:xfrm>
            <a:off x="7007132" y="1864384"/>
            <a:ext cx="1329371" cy="83911"/>
          </a:xfrm>
          <a:prstGeom prst="roundRect">
            <a:avLst>
              <a:gd name="adj" fmla="val 50000"/>
            </a:avLst>
          </a:prstGeom>
          <a:solidFill>
            <a:srgbClr val="376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mn-ea"/>
              <a:cs typeface="+mn-cs"/>
            </a:endParaRPr>
          </a:p>
        </p:txBody>
      </p:sp>
      <p:sp>
        <p:nvSpPr>
          <p:cNvPr id="24" name="Rectangle 23">
            <a:extLst>
              <a:ext uri="{FF2B5EF4-FFF2-40B4-BE49-F238E27FC236}">
                <a16:creationId xmlns:a16="http://schemas.microsoft.com/office/drawing/2014/main" id="{FBE99B85-52A9-4F96-BDE2-BEE38526EC49}"/>
              </a:ext>
            </a:extLst>
          </p:cNvPr>
          <p:cNvSpPr/>
          <p:nvPr/>
        </p:nvSpPr>
        <p:spPr>
          <a:xfrm>
            <a:off x="7068410" y="2094220"/>
            <a:ext cx="4552408" cy="1384995"/>
          </a:xfrm>
          <a:prstGeom prst="rect">
            <a:avLst/>
          </a:prstGeom>
        </p:spPr>
        <p:txBody>
          <a:bodyPr wrap="square">
            <a:spAutoFit/>
          </a:bodyPr>
          <a:lstStyle/>
          <a:p>
            <a:pPr lvl="0" algn="just" defTabSz="685800"/>
            <a:r>
              <a:rPr lang="en-US" sz="1400" dirty="0">
                <a:solidFill>
                  <a:prstClr val="black"/>
                </a:solidFill>
              </a:rPr>
              <a:t>A cooking program that focus to give knowledge about top cuisines of different countries around the world. The show will take place in a studio set where the celebrity chef prepares one major dish over the course of an episode taking the viewing audience through the food’s inspiration, preparation and stages of cooking.</a:t>
            </a:r>
          </a:p>
        </p:txBody>
      </p:sp>
      <p:sp>
        <p:nvSpPr>
          <p:cNvPr id="22" name="Rectangle 21"/>
          <p:cNvSpPr/>
          <p:nvPr/>
        </p:nvSpPr>
        <p:spPr>
          <a:xfrm rot="16200000">
            <a:off x="11297632" y="5651575"/>
            <a:ext cx="76050" cy="1712686"/>
          </a:xfrm>
          <a:prstGeom prst="rect">
            <a:avLst/>
          </a:prstGeom>
          <a:solidFill>
            <a:srgbClr val="376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panose="020B0502040204020203" pitchFamily="34" charset="0"/>
              <a:ea typeface="+mn-ea"/>
              <a:cs typeface="+mn-cs"/>
            </a:endParaRPr>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rcRect/>
          <a:stretch/>
        </p:blipFill>
        <p:spPr>
          <a:xfrm>
            <a:off x="5808" y="1979914"/>
            <a:ext cx="6923312" cy="2625564"/>
          </a:xfrm>
          <a:custGeom>
            <a:avLst/>
            <a:gdLst>
              <a:gd name="connsiteX0" fmla="*/ 0 w 6923312"/>
              <a:gd name="connsiteY0" fmla="*/ 0 h 6858000"/>
              <a:gd name="connsiteX1" fmla="*/ 6923312 w 6923312"/>
              <a:gd name="connsiteY1" fmla="*/ 0 h 6858000"/>
              <a:gd name="connsiteX2" fmla="*/ 5481273 w 6923312"/>
              <a:gd name="connsiteY2" fmla="*/ 3429000 h 6858000"/>
              <a:gd name="connsiteX3" fmla="*/ 6923312 w 6923312"/>
              <a:gd name="connsiteY3" fmla="*/ 6858000 h 6858000"/>
              <a:gd name="connsiteX4" fmla="*/ 0 w 6923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312" h="6858000">
                <a:moveTo>
                  <a:pt x="0" y="0"/>
                </a:moveTo>
                <a:lnTo>
                  <a:pt x="6923312" y="0"/>
                </a:lnTo>
                <a:cubicBezTo>
                  <a:pt x="6126600" y="0"/>
                  <a:pt x="5481273" y="1535506"/>
                  <a:pt x="5481273" y="3429000"/>
                </a:cubicBezTo>
                <a:cubicBezTo>
                  <a:pt x="5481273" y="5322494"/>
                  <a:pt x="6126600" y="6858000"/>
                  <a:pt x="6923312" y="6858000"/>
                </a:cubicBezTo>
                <a:lnTo>
                  <a:pt x="0" y="6858000"/>
                </a:lnTo>
                <a:close/>
              </a:path>
            </a:pathLst>
          </a:custGeom>
        </p:spPr>
      </p:pic>
      <p:sp>
        <p:nvSpPr>
          <p:cNvPr id="27" name="TextBox 26">
            <a:extLst>
              <a:ext uri="{FF2B5EF4-FFF2-40B4-BE49-F238E27FC236}">
                <a16:creationId xmlns:a16="http://schemas.microsoft.com/office/drawing/2014/main" id="{77D6C791-3EA5-4209-BA4F-639CFF5E7852}"/>
              </a:ext>
            </a:extLst>
          </p:cNvPr>
          <p:cNvSpPr txBox="1"/>
          <p:nvPr/>
        </p:nvSpPr>
        <p:spPr>
          <a:xfrm>
            <a:off x="6888932" y="1247249"/>
            <a:ext cx="5218415" cy="584775"/>
          </a:xfrm>
          <a:prstGeom prst="rect">
            <a:avLst/>
          </a:prstGeom>
          <a:noFill/>
        </p:spPr>
        <p:txBody>
          <a:bodyPr wrap="square" rtlCol="0">
            <a:spAutoFit/>
          </a:bodyPr>
          <a:lstStyle/>
          <a:p>
            <a:pPr lvl="0"/>
            <a:r>
              <a:rPr lang="en-ID" sz="3200" dirty="0" err="1">
                <a:solidFill>
                  <a:srgbClr val="4472C4"/>
                </a:solidFill>
                <a:latin typeface="Arial" panose="020B0604020202020204" pitchFamily="34" charset="0"/>
                <a:ea typeface="Lato" panose="020F0502020204030203" pitchFamily="34" charset="0"/>
                <a:cs typeface="Arial" panose="020B0604020202020204" pitchFamily="34" charset="0"/>
              </a:rPr>
              <a:t>Matbakhouki</a:t>
            </a:r>
            <a:r>
              <a:rPr lang="en-ID" sz="3200" dirty="0">
                <a:solidFill>
                  <a:srgbClr val="4472C4"/>
                </a:solidFill>
                <a:latin typeface="Arial" panose="020B0604020202020204" pitchFamily="34" charset="0"/>
                <a:ea typeface="Lato" panose="020F0502020204030203" pitchFamily="34" charset="0"/>
                <a:cs typeface="Arial" panose="020B0604020202020204" pitchFamily="34" charset="0"/>
              </a:rPr>
              <a:t> </a:t>
            </a:r>
            <a:r>
              <a:rPr lang="en-ID" sz="2800" dirty="0">
                <a:solidFill>
                  <a:srgbClr val="44546A"/>
                </a:solidFill>
                <a:latin typeface="Arial" panose="020B0604020202020204" pitchFamily="34" charset="0"/>
                <a:ea typeface="Lato" panose="020F0502020204030203" pitchFamily="34" charset="0"/>
                <a:cs typeface="Arial" panose="020B0604020202020204" pitchFamily="34" charset="0"/>
              </a:rPr>
              <a:t>Synopsis</a:t>
            </a:r>
          </a:p>
        </p:txBody>
      </p:sp>
      <p:sp>
        <p:nvSpPr>
          <p:cNvPr id="2" name="Rectangle 1">
            <a:extLst>
              <a:ext uri="{FF2B5EF4-FFF2-40B4-BE49-F238E27FC236}">
                <a16:creationId xmlns:a16="http://schemas.microsoft.com/office/drawing/2014/main" id="{0AA8FDAB-CE7D-4770-97E7-8CC1B49DF84A}"/>
              </a:ext>
            </a:extLst>
          </p:cNvPr>
          <p:cNvSpPr/>
          <p:nvPr/>
        </p:nvSpPr>
        <p:spPr>
          <a:xfrm>
            <a:off x="7087300" y="3460245"/>
            <a:ext cx="4514627" cy="738664"/>
          </a:xfrm>
          <a:prstGeom prst="rect">
            <a:avLst/>
          </a:prstGeom>
        </p:spPr>
        <p:txBody>
          <a:bodyPr wrap="square">
            <a:spAutoFit/>
          </a:bodyPr>
          <a:lstStyle/>
          <a:p>
            <a:pPr lvl="0" latinLnBrk="1">
              <a:defRPr/>
            </a:pPr>
            <a:r>
              <a:rPr lang="en-GB" altLang="ko-KR" sz="1400" dirty="0">
                <a:latin typeface="Calibri "/>
                <a:cs typeface="Arial" pitchFamily="34" charset="0"/>
              </a:rPr>
              <a:t>Our Chef for our upcoming season has 13 years experience of cooking local and international cuisines and owns a private restaurant called  </a:t>
            </a:r>
            <a:r>
              <a:rPr lang="en-GB" altLang="ko-KR" sz="1400" b="1" dirty="0">
                <a:latin typeface="Calibri "/>
                <a:cs typeface="Arial" pitchFamily="34" charset="0"/>
              </a:rPr>
              <a:t>“chef steakhouse</a:t>
            </a:r>
            <a:r>
              <a:rPr lang="en-GB" altLang="ko-KR" sz="1400" dirty="0">
                <a:latin typeface="Calibri "/>
                <a:cs typeface="Arial" pitchFamily="34" charset="0"/>
              </a:rPr>
              <a:t>”.  </a:t>
            </a:r>
            <a:r>
              <a:rPr lang="en-GB" sz="1100" dirty="0">
                <a:solidFill>
                  <a:schemeClr val="bg1"/>
                </a:solidFill>
                <a:latin typeface="Lato "/>
                <a:ea typeface="Lato Black" panose="020F0502020204030203" pitchFamily="34" charset="0"/>
                <a:cs typeface="Lato Black" panose="020F0502020204030203" pitchFamily="34" charset="0"/>
              </a:rPr>
              <a:t> </a:t>
            </a:r>
            <a:endParaRPr lang="en-US" dirty="0"/>
          </a:p>
        </p:txBody>
      </p:sp>
      <p:sp>
        <p:nvSpPr>
          <p:cNvPr id="5" name="Rectangle 4">
            <a:extLst>
              <a:ext uri="{FF2B5EF4-FFF2-40B4-BE49-F238E27FC236}">
                <a16:creationId xmlns:a16="http://schemas.microsoft.com/office/drawing/2014/main" id="{9322CAAB-789D-4809-8492-FB44B383784E}"/>
              </a:ext>
            </a:extLst>
          </p:cNvPr>
          <p:cNvSpPr/>
          <p:nvPr/>
        </p:nvSpPr>
        <p:spPr>
          <a:xfrm>
            <a:off x="7147178" y="5025977"/>
            <a:ext cx="4514627" cy="954107"/>
          </a:xfrm>
          <a:prstGeom prst="rect">
            <a:avLst/>
          </a:prstGeom>
        </p:spPr>
        <p:txBody>
          <a:bodyPr wrap="square">
            <a:spAutoFit/>
          </a:bodyPr>
          <a:lstStyle/>
          <a:p>
            <a:pPr lvl="0" algn="just" latinLnBrk="1">
              <a:defRPr/>
            </a:pPr>
            <a:r>
              <a:rPr lang="en-US" altLang="ko-KR" sz="1400" dirty="0">
                <a:cs typeface="Arial" pitchFamily="34" charset="0"/>
              </a:rPr>
              <a:t> The show has been following a success since its beginning, (15 years ago) due to the creativity of the cooking process using special ingredients to create modern main and side dishes, entries and desserts.  </a:t>
            </a:r>
          </a:p>
        </p:txBody>
      </p:sp>
      <p:pic>
        <p:nvPicPr>
          <p:cNvPr id="29" name="Picture 28">
            <a:extLst>
              <a:ext uri="{FF2B5EF4-FFF2-40B4-BE49-F238E27FC236}">
                <a16:creationId xmlns:a16="http://schemas.microsoft.com/office/drawing/2014/main" id="{7899D6DA-67E3-47D5-903C-49F7228EB913}"/>
              </a:ext>
            </a:extLst>
          </p:cNvPr>
          <p:cNvPicPr>
            <a:picLocks noChangeAspect="1"/>
          </p:cNvPicPr>
          <p:nvPr/>
        </p:nvPicPr>
        <p:blipFill rotWithShape="1">
          <a:blip r:embed="rId3">
            <a:extLst>
              <a:ext uri="{28A0092B-C50C-407E-A947-70E740481C1C}">
                <a14:useLocalDpi xmlns:a14="http://schemas.microsoft.com/office/drawing/2010/main" val="0"/>
              </a:ext>
            </a:extLst>
          </a:blip>
          <a:srcRect l="7128" t="4284" r="5757" b="12104"/>
          <a:stretch/>
        </p:blipFill>
        <p:spPr>
          <a:xfrm>
            <a:off x="9056492" y="4168072"/>
            <a:ext cx="883291" cy="815167"/>
          </a:xfrm>
          <a:prstGeom prst="rect">
            <a:avLst/>
          </a:prstGeom>
        </p:spPr>
      </p:pic>
    </p:spTree>
    <p:extLst>
      <p:ext uri="{BB962C8B-B14F-4D97-AF65-F5344CB8AC3E}">
        <p14:creationId xmlns:p14="http://schemas.microsoft.com/office/powerpoint/2010/main" val="2255592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646FF36-5221-41A9-BA6C-4194BDF30D9F}"/>
              </a:ext>
            </a:extLst>
          </p:cNvPr>
          <p:cNvSpPr txBox="1"/>
          <p:nvPr/>
        </p:nvSpPr>
        <p:spPr>
          <a:xfrm>
            <a:off x="6627031" y="885510"/>
            <a:ext cx="3544560" cy="646331"/>
          </a:xfrm>
          <a:prstGeom prst="rect">
            <a:avLst/>
          </a:prstGeom>
          <a:noFill/>
        </p:spPr>
        <p:txBody>
          <a:bodyPr wrap="none" rtlCol="0">
            <a:spAutoFit/>
          </a:bodyPr>
          <a:lstStyle/>
          <a:p>
            <a:r>
              <a:rPr lang="en-US" sz="3600" dirty="0">
                <a:solidFill>
                  <a:schemeClr val="tx2">
                    <a:lumMod val="50000"/>
                  </a:schemeClr>
                </a:solidFill>
                <a:latin typeface="Montserrat" panose="00000500000000000000" pitchFamily="50" charset="0"/>
                <a:cs typeface="Segoe UI" panose="020B0502040204020203" pitchFamily="34" charset="0"/>
              </a:rPr>
              <a:t>About </a:t>
            </a:r>
            <a:r>
              <a:rPr lang="en-US" sz="3600" b="1" dirty="0">
                <a:solidFill>
                  <a:schemeClr val="accent1"/>
                </a:solidFill>
                <a:latin typeface="Montserrat" panose="00000500000000000000" pitchFamily="50" charset="0"/>
                <a:cs typeface="Segoe UI" panose="020B0502040204020203" pitchFamily="34" charset="0"/>
              </a:rPr>
              <a:t>Our chef</a:t>
            </a:r>
            <a:r>
              <a:rPr lang="en-US" sz="3600" dirty="0">
                <a:solidFill>
                  <a:schemeClr val="tx2">
                    <a:lumMod val="50000"/>
                  </a:schemeClr>
                </a:solidFill>
                <a:latin typeface="Montserrat" panose="00000500000000000000" pitchFamily="50" charset="0"/>
                <a:cs typeface="Segoe UI" panose="020B0502040204020203" pitchFamily="34" charset="0"/>
              </a:rPr>
              <a:t>.</a:t>
            </a:r>
          </a:p>
        </p:txBody>
      </p:sp>
      <p:sp>
        <p:nvSpPr>
          <p:cNvPr id="13" name="Rectangle 12">
            <a:extLst>
              <a:ext uri="{FF2B5EF4-FFF2-40B4-BE49-F238E27FC236}">
                <a16:creationId xmlns:a16="http://schemas.microsoft.com/office/drawing/2014/main" id="{E4FB7331-AA65-414B-8666-7A4C7C679A1D}"/>
              </a:ext>
            </a:extLst>
          </p:cNvPr>
          <p:cNvSpPr/>
          <p:nvPr/>
        </p:nvSpPr>
        <p:spPr>
          <a:xfrm flipH="1">
            <a:off x="6589353" y="1791229"/>
            <a:ext cx="5878415" cy="338554"/>
          </a:xfrm>
          <a:prstGeom prst="rect">
            <a:avLst/>
          </a:prstGeom>
        </p:spPr>
        <p:txBody>
          <a:bodyPr wrap="square">
            <a:spAutoFit/>
          </a:bodyPr>
          <a:lstStyle/>
          <a:p>
            <a:r>
              <a:rPr lang="en-US" sz="1600" dirty="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Adnan Yamani – Participant in Top chef’s (final 10) program </a:t>
            </a:r>
          </a:p>
        </p:txBody>
      </p:sp>
      <p:sp>
        <p:nvSpPr>
          <p:cNvPr id="15" name="Rectangle 14">
            <a:extLst>
              <a:ext uri="{FF2B5EF4-FFF2-40B4-BE49-F238E27FC236}">
                <a16:creationId xmlns:a16="http://schemas.microsoft.com/office/drawing/2014/main" id="{764C672F-8E47-44BE-B0DD-BF7B01C43A93}"/>
              </a:ext>
            </a:extLst>
          </p:cNvPr>
          <p:cNvSpPr/>
          <p:nvPr/>
        </p:nvSpPr>
        <p:spPr>
          <a:xfrm>
            <a:off x="6626006" y="2159552"/>
            <a:ext cx="5010618" cy="1361014"/>
          </a:xfrm>
          <a:prstGeom prst="rect">
            <a:avLst/>
          </a:prstGeom>
        </p:spPr>
        <p:txBody>
          <a:bodyPr wrap="square">
            <a:spAutoFit/>
          </a:bodyPr>
          <a:lstStyle/>
          <a:p>
            <a:pPr>
              <a:lnSpc>
                <a:spcPct val="120000"/>
              </a:lnSpc>
            </a:pPr>
            <a:r>
              <a:rPr lang="en-US" sz="1400" dirty="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“I started to love cooking when I was 8 years old. A professional chef is an artist that starts from the end. He has to imagine how his dish will look like before he has even started….like an engineer that knows the shape of the building before finishing it.” </a:t>
            </a:r>
          </a:p>
        </p:txBody>
      </p:sp>
      <p:sp>
        <p:nvSpPr>
          <p:cNvPr id="16" name="Rectangle 15">
            <a:extLst>
              <a:ext uri="{FF2B5EF4-FFF2-40B4-BE49-F238E27FC236}">
                <a16:creationId xmlns:a16="http://schemas.microsoft.com/office/drawing/2014/main" id="{78D25571-C33B-4DB7-A846-BD69130B57F7}"/>
              </a:ext>
            </a:extLst>
          </p:cNvPr>
          <p:cNvSpPr/>
          <p:nvPr/>
        </p:nvSpPr>
        <p:spPr>
          <a:xfrm flipH="1">
            <a:off x="7572070" y="3875372"/>
            <a:ext cx="4308488" cy="461665"/>
          </a:xfrm>
          <a:prstGeom prst="rect">
            <a:avLst/>
          </a:prstGeom>
        </p:spPr>
        <p:txBody>
          <a:bodyPr wrap="square">
            <a:spAutoFit/>
          </a:bodyPr>
          <a:lstStyle/>
          <a:p>
            <a:r>
              <a:rPr lang="en-US" sz="2400" dirty="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Adnan’s social media statistics </a:t>
            </a:r>
          </a:p>
        </p:txBody>
      </p:sp>
      <p:sp>
        <p:nvSpPr>
          <p:cNvPr id="22" name="Freeform: Shape 21">
            <a:extLst>
              <a:ext uri="{FF2B5EF4-FFF2-40B4-BE49-F238E27FC236}">
                <a16:creationId xmlns:a16="http://schemas.microsoft.com/office/drawing/2014/main" id="{B17A5E8A-74E5-4BEE-9A0E-6BCB746E13B2}"/>
              </a:ext>
            </a:extLst>
          </p:cNvPr>
          <p:cNvSpPr/>
          <p:nvPr/>
        </p:nvSpPr>
        <p:spPr>
          <a:xfrm rot="3232627">
            <a:off x="10567690" y="385213"/>
            <a:ext cx="1125267" cy="237738"/>
          </a:xfrm>
          <a:custGeom>
            <a:avLst/>
            <a:gdLst>
              <a:gd name="connsiteX0" fmla="*/ 0 w 1125267"/>
              <a:gd name="connsiteY0" fmla="*/ 34713 h 237738"/>
              <a:gd name="connsiteX1" fmla="*/ 25335 w 1125267"/>
              <a:gd name="connsiteY1" fmla="*/ 0 h 237738"/>
              <a:gd name="connsiteX2" fmla="*/ 54223 w 1125267"/>
              <a:gd name="connsiteY2" fmla="*/ 23844 h 237738"/>
              <a:gd name="connsiteX3" fmla="*/ 613026 w 1125267"/>
              <a:gd name="connsiteY3" fmla="*/ 194875 h 237738"/>
              <a:gd name="connsiteX4" fmla="*/ 1093086 w 1125267"/>
              <a:gd name="connsiteY4" fmla="*/ 72003 h 237738"/>
              <a:gd name="connsiteX5" fmla="*/ 1122613 w 1125267"/>
              <a:gd name="connsiteY5" fmla="*/ 80575 h 237738"/>
              <a:gd name="connsiteX6" fmla="*/ 1114041 w 1125267"/>
              <a:gd name="connsiteY6" fmla="*/ 110103 h 237738"/>
              <a:gd name="connsiteX7" fmla="*/ 613026 w 1125267"/>
              <a:gd name="connsiteY7" fmla="*/ 237738 h 237738"/>
              <a:gd name="connsiteX8" fmla="*/ 29895 w 1125267"/>
              <a:gd name="connsiteY8" fmla="*/ 59373 h 23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5267" h="237738">
                <a:moveTo>
                  <a:pt x="0" y="34713"/>
                </a:moveTo>
                <a:lnTo>
                  <a:pt x="25335" y="0"/>
                </a:lnTo>
                <a:lnTo>
                  <a:pt x="54223" y="23844"/>
                </a:lnTo>
                <a:cubicBezTo>
                  <a:pt x="213869" y="131787"/>
                  <a:pt x="406214" y="194875"/>
                  <a:pt x="613026" y="194875"/>
                </a:cubicBezTo>
                <a:cubicBezTo>
                  <a:pt x="780666" y="194875"/>
                  <a:pt x="946401" y="152966"/>
                  <a:pt x="1093086" y="72003"/>
                </a:cubicBezTo>
                <a:cubicBezTo>
                  <a:pt x="1103563" y="66288"/>
                  <a:pt x="1116898" y="70098"/>
                  <a:pt x="1122613" y="80575"/>
                </a:cubicBezTo>
                <a:cubicBezTo>
                  <a:pt x="1128328" y="91053"/>
                  <a:pt x="1124518" y="104388"/>
                  <a:pt x="1114041" y="110103"/>
                </a:cubicBezTo>
                <a:cubicBezTo>
                  <a:pt x="960688" y="193923"/>
                  <a:pt x="788286" y="237738"/>
                  <a:pt x="613026" y="237738"/>
                </a:cubicBezTo>
                <a:cubicBezTo>
                  <a:pt x="397285" y="237738"/>
                  <a:pt x="196546" y="171970"/>
                  <a:pt x="29895" y="59373"/>
                </a:cubicBezTo>
                <a:close/>
              </a:path>
            </a:pathLst>
          </a:custGeom>
          <a:solidFill>
            <a:srgbClr val="FFFFFF"/>
          </a:solidFill>
          <a:ln w="9525" cap="flat">
            <a:noFill/>
            <a:prstDash val="solid"/>
            <a:miter/>
          </a:ln>
        </p:spPr>
        <p:txBody>
          <a:bodyPr wrap="square" rtlCol="0" anchor="ctr">
            <a:noAutofit/>
          </a:bodyPr>
          <a:lstStyle/>
          <a:p>
            <a:endParaRPr lang="en-US"/>
          </a:p>
        </p:txBody>
      </p:sp>
      <p:sp>
        <p:nvSpPr>
          <p:cNvPr id="23" name="Freeform: Shape 22">
            <a:extLst>
              <a:ext uri="{FF2B5EF4-FFF2-40B4-BE49-F238E27FC236}">
                <a16:creationId xmlns:a16="http://schemas.microsoft.com/office/drawing/2014/main" id="{CC309F45-33CC-467D-877B-46D652A81DE7}"/>
              </a:ext>
            </a:extLst>
          </p:cNvPr>
          <p:cNvSpPr/>
          <p:nvPr/>
        </p:nvSpPr>
        <p:spPr>
          <a:xfrm rot="3232627">
            <a:off x="11557365" y="926404"/>
            <a:ext cx="104775" cy="95250"/>
          </a:xfrm>
          <a:custGeom>
            <a:avLst/>
            <a:gdLst>
              <a:gd name="connsiteX0" fmla="*/ 29189 w 104775"/>
              <a:gd name="connsiteY0" fmla="*/ 90022 h 95250"/>
              <a:gd name="connsiteX1" fmla="*/ 11091 w 104775"/>
              <a:gd name="connsiteY1" fmla="*/ 80497 h 95250"/>
              <a:gd name="connsiteX2" fmla="*/ 15854 w 104775"/>
              <a:gd name="connsiteY2" fmla="*/ 50017 h 95250"/>
              <a:gd name="connsiteX3" fmla="*/ 66336 w 104775"/>
              <a:gd name="connsiteY3" fmla="*/ 11917 h 95250"/>
              <a:gd name="connsiteX4" fmla="*/ 96816 w 104775"/>
              <a:gd name="connsiteY4" fmla="*/ 14775 h 95250"/>
              <a:gd name="connsiteX5" fmla="*/ 93959 w 104775"/>
              <a:gd name="connsiteY5" fmla="*/ 45255 h 95250"/>
              <a:gd name="connsiteX6" fmla="*/ 41571 w 104775"/>
              <a:gd name="connsiteY6" fmla="*/ 85260 h 95250"/>
              <a:gd name="connsiteX7" fmla="*/ 29189 w 104775"/>
              <a:gd name="connsiteY7" fmla="*/ 90022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775" h="95250">
                <a:moveTo>
                  <a:pt x="29189" y="90022"/>
                </a:moveTo>
                <a:cubicBezTo>
                  <a:pt x="22521" y="90022"/>
                  <a:pt x="15854" y="87165"/>
                  <a:pt x="11091" y="80497"/>
                </a:cubicBezTo>
                <a:cubicBezTo>
                  <a:pt x="4424" y="70972"/>
                  <a:pt x="6329" y="56685"/>
                  <a:pt x="15854" y="50017"/>
                </a:cubicBezTo>
                <a:cubicBezTo>
                  <a:pt x="32999" y="37635"/>
                  <a:pt x="50144" y="25252"/>
                  <a:pt x="66336" y="11917"/>
                </a:cubicBezTo>
                <a:cubicBezTo>
                  <a:pt x="75861" y="4297"/>
                  <a:pt x="89196" y="6202"/>
                  <a:pt x="96816" y="14775"/>
                </a:cubicBezTo>
                <a:cubicBezTo>
                  <a:pt x="104436" y="24300"/>
                  <a:pt x="102531" y="37635"/>
                  <a:pt x="93959" y="45255"/>
                </a:cubicBezTo>
                <a:cubicBezTo>
                  <a:pt x="76814" y="58590"/>
                  <a:pt x="59669" y="71925"/>
                  <a:pt x="41571" y="85260"/>
                </a:cubicBezTo>
                <a:cubicBezTo>
                  <a:pt x="37761" y="89070"/>
                  <a:pt x="33951" y="90022"/>
                  <a:pt x="29189" y="90022"/>
                </a:cubicBezTo>
                <a:close/>
              </a:path>
            </a:pathLst>
          </a:custGeom>
          <a:solidFill>
            <a:srgbClr val="FFFFFF"/>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19115ADD-93D4-4C92-829C-636C8F83F233}"/>
              </a:ext>
            </a:extLst>
          </p:cNvPr>
          <p:cNvSpPr/>
          <p:nvPr/>
        </p:nvSpPr>
        <p:spPr>
          <a:xfrm rot="3232627">
            <a:off x="11848286" y="802215"/>
            <a:ext cx="259447" cy="390877"/>
          </a:xfrm>
          <a:custGeom>
            <a:avLst/>
            <a:gdLst>
              <a:gd name="connsiteX0" fmla="*/ 222964 w 259447"/>
              <a:gd name="connsiteY0" fmla="*/ 0 h 390877"/>
              <a:gd name="connsiteX1" fmla="*/ 259447 w 259447"/>
              <a:gd name="connsiteY1" fmla="*/ 26625 h 390877"/>
              <a:gd name="connsiteX2" fmla="*/ 250514 w 259447"/>
              <a:gd name="connsiteY2" fmla="*/ 52501 h 390877"/>
              <a:gd name="connsiteX3" fmla="*/ 37035 w 259447"/>
              <a:gd name="connsiteY3" fmla="*/ 384209 h 390877"/>
              <a:gd name="connsiteX4" fmla="*/ 21795 w 259447"/>
              <a:gd name="connsiteY4" fmla="*/ 390877 h 390877"/>
              <a:gd name="connsiteX5" fmla="*/ 6555 w 259447"/>
              <a:gd name="connsiteY5" fmla="*/ 385162 h 390877"/>
              <a:gd name="connsiteX6" fmla="*/ 5602 w 259447"/>
              <a:gd name="connsiteY6" fmla="*/ 354682 h 390877"/>
              <a:gd name="connsiteX7" fmla="*/ 210509 w 259447"/>
              <a:gd name="connsiteY7" fmla="*/ 35951 h 390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447" h="390877">
                <a:moveTo>
                  <a:pt x="222964" y="0"/>
                </a:moveTo>
                <a:lnTo>
                  <a:pt x="259447" y="26625"/>
                </a:lnTo>
                <a:lnTo>
                  <a:pt x="250514" y="52501"/>
                </a:lnTo>
                <a:cubicBezTo>
                  <a:pt x="201817" y="174421"/>
                  <a:pt x="129904" y="287053"/>
                  <a:pt x="37035" y="384209"/>
                </a:cubicBezTo>
                <a:cubicBezTo>
                  <a:pt x="33225" y="388019"/>
                  <a:pt x="27510" y="390877"/>
                  <a:pt x="21795" y="390877"/>
                </a:cubicBezTo>
                <a:cubicBezTo>
                  <a:pt x="16080" y="390877"/>
                  <a:pt x="11317" y="388972"/>
                  <a:pt x="6555" y="385162"/>
                </a:cubicBezTo>
                <a:cubicBezTo>
                  <a:pt x="-2018" y="376589"/>
                  <a:pt x="-2018" y="363254"/>
                  <a:pt x="5602" y="354682"/>
                </a:cubicBezTo>
                <a:cubicBezTo>
                  <a:pt x="94661" y="260861"/>
                  <a:pt x="163718" y="152751"/>
                  <a:pt x="210509" y="35951"/>
                </a:cubicBezTo>
                <a:close/>
              </a:path>
            </a:pathLst>
          </a:custGeom>
          <a:solidFill>
            <a:srgbClr val="FFFFFF"/>
          </a:solidFill>
          <a:ln w="9525" cap="flat">
            <a:noFill/>
            <a:prstDash val="solid"/>
            <a:miter/>
          </a:ln>
        </p:spPr>
        <p:txBody>
          <a:bodyPr wrap="square" rtlCol="0" anchor="ctr">
            <a:noAutofit/>
          </a:bodyPr>
          <a:lstStyle/>
          <a:p>
            <a:endParaRPr lang="en-US"/>
          </a:p>
        </p:txBody>
      </p:sp>
      <p:pic>
        <p:nvPicPr>
          <p:cNvPr id="20" name="Picture Placeholder 45">
            <a:extLst>
              <a:ext uri="{FF2B5EF4-FFF2-40B4-BE49-F238E27FC236}">
                <a16:creationId xmlns:a16="http://schemas.microsoft.com/office/drawing/2014/main" id="{550A1F99-58F5-4C61-AEA4-95A9CBCC61E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529" r="20529"/>
          <a:stretch>
            <a:fillRect/>
          </a:stretch>
        </p:blipFill>
        <p:spPr>
          <a:xfrm>
            <a:off x="0" y="0"/>
            <a:ext cx="6096000" cy="6858000"/>
          </a:xfrm>
        </p:spPr>
      </p:pic>
      <p:sp>
        <p:nvSpPr>
          <p:cNvPr id="19" name="Rectangle: Top Corners Rounded 18">
            <a:extLst>
              <a:ext uri="{FF2B5EF4-FFF2-40B4-BE49-F238E27FC236}">
                <a16:creationId xmlns:a16="http://schemas.microsoft.com/office/drawing/2014/main" id="{B7BDEE02-43DF-4FE0-9AB2-907B816C0521}"/>
              </a:ext>
            </a:extLst>
          </p:cNvPr>
          <p:cNvSpPr/>
          <p:nvPr/>
        </p:nvSpPr>
        <p:spPr>
          <a:xfrm>
            <a:off x="6433341" y="4542383"/>
            <a:ext cx="1716622" cy="1464446"/>
          </a:xfrm>
          <a:prstGeom prst="round2SameRect">
            <a:avLst>
              <a:gd name="adj1" fmla="val 4190"/>
              <a:gd name="adj2" fmla="val 2604"/>
            </a:avLst>
          </a:prstGeom>
          <a:solidFill>
            <a:srgbClr val="CC3D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Top Corners Rounded 20">
            <a:extLst>
              <a:ext uri="{FF2B5EF4-FFF2-40B4-BE49-F238E27FC236}">
                <a16:creationId xmlns:a16="http://schemas.microsoft.com/office/drawing/2014/main" id="{E2E8BC05-E35C-4F65-9167-E456C0DE80C9}"/>
              </a:ext>
            </a:extLst>
          </p:cNvPr>
          <p:cNvSpPr/>
          <p:nvPr/>
        </p:nvSpPr>
        <p:spPr>
          <a:xfrm>
            <a:off x="8240810" y="4548426"/>
            <a:ext cx="1716622" cy="1464446"/>
          </a:xfrm>
          <a:prstGeom prst="round2SameRect">
            <a:avLst>
              <a:gd name="adj1" fmla="val 4190"/>
              <a:gd name="adj2" fmla="val 2604"/>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Top Corners Rounded 25">
            <a:extLst>
              <a:ext uri="{FF2B5EF4-FFF2-40B4-BE49-F238E27FC236}">
                <a16:creationId xmlns:a16="http://schemas.microsoft.com/office/drawing/2014/main" id="{719D52E4-E519-47B5-B415-604E268879E4}"/>
              </a:ext>
            </a:extLst>
          </p:cNvPr>
          <p:cNvSpPr/>
          <p:nvPr/>
        </p:nvSpPr>
        <p:spPr>
          <a:xfrm>
            <a:off x="10141458" y="4548426"/>
            <a:ext cx="1716622" cy="1464446"/>
          </a:xfrm>
          <a:prstGeom prst="round2SameRect">
            <a:avLst>
              <a:gd name="adj1" fmla="val 4190"/>
              <a:gd name="adj2" fmla="val 2604"/>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637534A7-886A-4BFB-9CAB-67FECCCD176C}"/>
              </a:ext>
            </a:extLst>
          </p:cNvPr>
          <p:cNvGrpSpPr/>
          <p:nvPr/>
        </p:nvGrpSpPr>
        <p:grpSpPr>
          <a:xfrm>
            <a:off x="8407618" y="4693846"/>
            <a:ext cx="1355296" cy="252367"/>
            <a:chOff x="-2487612" y="2358040"/>
            <a:chExt cx="2487612" cy="520701"/>
          </a:xfrm>
        </p:grpSpPr>
        <p:sp>
          <p:nvSpPr>
            <p:cNvPr id="29" name="Freeform 5">
              <a:extLst>
                <a:ext uri="{FF2B5EF4-FFF2-40B4-BE49-F238E27FC236}">
                  <a16:creationId xmlns:a16="http://schemas.microsoft.com/office/drawing/2014/main" id="{A5065EBB-0633-4AA4-AA22-67C7626981A8}"/>
                </a:ext>
              </a:extLst>
            </p:cNvPr>
            <p:cNvSpPr>
              <a:spLocks noEditPoints="1"/>
            </p:cNvSpPr>
            <p:nvPr/>
          </p:nvSpPr>
          <p:spPr bwMode="auto">
            <a:xfrm>
              <a:off x="-1319212" y="2367565"/>
              <a:ext cx="307975" cy="511175"/>
            </a:xfrm>
            <a:custGeom>
              <a:avLst/>
              <a:gdLst>
                <a:gd name="T0" fmla="*/ 1 w 118"/>
                <a:gd name="T1" fmla="*/ 6 h 194"/>
                <a:gd name="T2" fmla="*/ 41 w 118"/>
                <a:gd name="T3" fmla="*/ 0 h 194"/>
                <a:gd name="T4" fmla="*/ 41 w 118"/>
                <a:gd name="T5" fmla="*/ 62 h 194"/>
                <a:gd name="T6" fmla="*/ 57 w 118"/>
                <a:gd name="T7" fmla="*/ 59 h 194"/>
                <a:gd name="T8" fmla="*/ 96 w 118"/>
                <a:gd name="T9" fmla="*/ 61 h 194"/>
                <a:gd name="T10" fmla="*/ 117 w 118"/>
                <a:gd name="T11" fmla="*/ 86 h 194"/>
                <a:gd name="T12" fmla="*/ 118 w 118"/>
                <a:gd name="T13" fmla="*/ 107 h 194"/>
                <a:gd name="T14" fmla="*/ 118 w 118"/>
                <a:gd name="T15" fmla="*/ 147 h 194"/>
                <a:gd name="T16" fmla="*/ 102 w 118"/>
                <a:gd name="T17" fmla="*/ 181 h 194"/>
                <a:gd name="T18" fmla="*/ 78 w 118"/>
                <a:gd name="T19" fmla="*/ 191 h 194"/>
                <a:gd name="T20" fmla="*/ 25 w 118"/>
                <a:gd name="T21" fmla="*/ 191 h 194"/>
                <a:gd name="T22" fmla="*/ 3 w 118"/>
                <a:gd name="T23" fmla="*/ 188 h 194"/>
                <a:gd name="T24" fmla="*/ 0 w 118"/>
                <a:gd name="T25" fmla="*/ 185 h 194"/>
                <a:gd name="T26" fmla="*/ 0 w 118"/>
                <a:gd name="T27" fmla="*/ 181 h 194"/>
                <a:gd name="T28" fmla="*/ 0 w 118"/>
                <a:gd name="T29" fmla="*/ 10 h 194"/>
                <a:gd name="T30" fmla="*/ 1 w 118"/>
                <a:gd name="T31" fmla="*/ 6 h 194"/>
                <a:gd name="T32" fmla="*/ 41 w 118"/>
                <a:gd name="T33" fmla="*/ 158 h 194"/>
                <a:gd name="T34" fmla="*/ 64 w 118"/>
                <a:gd name="T35" fmla="*/ 158 h 194"/>
                <a:gd name="T36" fmla="*/ 77 w 118"/>
                <a:gd name="T37" fmla="*/ 144 h 194"/>
                <a:gd name="T38" fmla="*/ 77 w 118"/>
                <a:gd name="T39" fmla="*/ 106 h 194"/>
                <a:gd name="T40" fmla="*/ 65 w 118"/>
                <a:gd name="T41" fmla="*/ 92 h 194"/>
                <a:gd name="T42" fmla="*/ 42 w 118"/>
                <a:gd name="T43" fmla="*/ 97 h 194"/>
                <a:gd name="T44" fmla="*/ 41 w 118"/>
                <a:gd name="T45" fmla="*/ 100 h 194"/>
                <a:gd name="T46" fmla="*/ 41 w 118"/>
                <a:gd name="T47" fmla="*/ 134 h 194"/>
                <a:gd name="T48" fmla="*/ 41 w 118"/>
                <a:gd name="T49" fmla="*/ 15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194">
                  <a:moveTo>
                    <a:pt x="1" y="6"/>
                  </a:moveTo>
                  <a:cubicBezTo>
                    <a:pt x="14" y="4"/>
                    <a:pt x="27" y="2"/>
                    <a:pt x="41" y="0"/>
                  </a:cubicBezTo>
                  <a:cubicBezTo>
                    <a:pt x="41" y="21"/>
                    <a:pt x="41" y="42"/>
                    <a:pt x="41" y="62"/>
                  </a:cubicBezTo>
                  <a:cubicBezTo>
                    <a:pt x="47" y="61"/>
                    <a:pt x="52" y="60"/>
                    <a:pt x="57" y="59"/>
                  </a:cubicBezTo>
                  <a:cubicBezTo>
                    <a:pt x="70" y="57"/>
                    <a:pt x="83" y="57"/>
                    <a:pt x="96" y="61"/>
                  </a:cubicBezTo>
                  <a:cubicBezTo>
                    <a:pt x="108" y="65"/>
                    <a:pt x="115" y="74"/>
                    <a:pt x="117" y="86"/>
                  </a:cubicBezTo>
                  <a:cubicBezTo>
                    <a:pt x="118" y="93"/>
                    <a:pt x="118" y="100"/>
                    <a:pt x="118" y="107"/>
                  </a:cubicBezTo>
                  <a:cubicBezTo>
                    <a:pt x="118" y="120"/>
                    <a:pt x="118" y="134"/>
                    <a:pt x="118" y="147"/>
                  </a:cubicBezTo>
                  <a:cubicBezTo>
                    <a:pt x="117" y="160"/>
                    <a:pt x="113" y="172"/>
                    <a:pt x="102" y="181"/>
                  </a:cubicBezTo>
                  <a:cubicBezTo>
                    <a:pt x="95" y="187"/>
                    <a:pt x="87" y="189"/>
                    <a:pt x="78" y="191"/>
                  </a:cubicBezTo>
                  <a:cubicBezTo>
                    <a:pt x="60" y="194"/>
                    <a:pt x="43" y="193"/>
                    <a:pt x="25" y="191"/>
                  </a:cubicBezTo>
                  <a:cubicBezTo>
                    <a:pt x="17" y="190"/>
                    <a:pt x="10" y="189"/>
                    <a:pt x="3" y="188"/>
                  </a:cubicBezTo>
                  <a:cubicBezTo>
                    <a:pt x="1" y="188"/>
                    <a:pt x="0" y="187"/>
                    <a:pt x="0" y="185"/>
                  </a:cubicBezTo>
                  <a:cubicBezTo>
                    <a:pt x="0" y="184"/>
                    <a:pt x="0" y="183"/>
                    <a:pt x="0" y="181"/>
                  </a:cubicBezTo>
                  <a:cubicBezTo>
                    <a:pt x="0" y="124"/>
                    <a:pt x="0" y="67"/>
                    <a:pt x="0" y="10"/>
                  </a:cubicBezTo>
                  <a:cubicBezTo>
                    <a:pt x="0" y="9"/>
                    <a:pt x="0" y="8"/>
                    <a:pt x="1" y="6"/>
                  </a:cubicBezTo>
                  <a:close/>
                  <a:moveTo>
                    <a:pt x="41" y="158"/>
                  </a:moveTo>
                  <a:cubicBezTo>
                    <a:pt x="49" y="159"/>
                    <a:pt x="57" y="160"/>
                    <a:pt x="64" y="158"/>
                  </a:cubicBezTo>
                  <a:cubicBezTo>
                    <a:pt x="72" y="157"/>
                    <a:pt x="76" y="152"/>
                    <a:pt x="77" y="144"/>
                  </a:cubicBezTo>
                  <a:cubicBezTo>
                    <a:pt x="77" y="131"/>
                    <a:pt x="78" y="119"/>
                    <a:pt x="77" y="106"/>
                  </a:cubicBezTo>
                  <a:cubicBezTo>
                    <a:pt x="77" y="98"/>
                    <a:pt x="73" y="94"/>
                    <a:pt x="65" y="92"/>
                  </a:cubicBezTo>
                  <a:cubicBezTo>
                    <a:pt x="57" y="91"/>
                    <a:pt x="50" y="94"/>
                    <a:pt x="42" y="97"/>
                  </a:cubicBezTo>
                  <a:cubicBezTo>
                    <a:pt x="42" y="97"/>
                    <a:pt x="41" y="99"/>
                    <a:pt x="41" y="100"/>
                  </a:cubicBezTo>
                  <a:cubicBezTo>
                    <a:pt x="41" y="111"/>
                    <a:pt x="41" y="122"/>
                    <a:pt x="41" y="134"/>
                  </a:cubicBezTo>
                  <a:cubicBezTo>
                    <a:pt x="41" y="142"/>
                    <a:pt x="41" y="150"/>
                    <a:pt x="41" y="1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3F3F3F"/>
                </a:solidFill>
                <a:effectLst/>
                <a:uLnTx/>
                <a:uFillTx/>
                <a:latin typeface="Open Sans"/>
                <a:ea typeface="+mn-ea"/>
                <a:cs typeface="+mn-cs"/>
              </a:endParaRPr>
            </a:p>
          </p:txBody>
        </p:sp>
        <p:sp>
          <p:nvSpPr>
            <p:cNvPr id="30" name="Freeform 6">
              <a:extLst>
                <a:ext uri="{FF2B5EF4-FFF2-40B4-BE49-F238E27FC236}">
                  <a16:creationId xmlns:a16="http://schemas.microsoft.com/office/drawing/2014/main" id="{33F49571-655C-4370-BB87-515C921E17BB}"/>
                </a:ext>
              </a:extLst>
            </p:cNvPr>
            <p:cNvSpPr>
              <a:spLocks/>
            </p:cNvSpPr>
            <p:nvPr/>
          </p:nvSpPr>
          <p:spPr bwMode="auto">
            <a:xfrm>
              <a:off x="-314325" y="2367565"/>
              <a:ext cx="314325" cy="503238"/>
            </a:xfrm>
            <a:custGeom>
              <a:avLst/>
              <a:gdLst>
                <a:gd name="T0" fmla="*/ 121 w 121"/>
                <a:gd name="T1" fmla="*/ 191 h 191"/>
                <a:gd name="T2" fmla="*/ 114 w 121"/>
                <a:gd name="T3" fmla="*/ 191 h 191"/>
                <a:gd name="T4" fmla="*/ 80 w 121"/>
                <a:gd name="T5" fmla="*/ 191 h 191"/>
                <a:gd name="T6" fmla="*/ 75 w 121"/>
                <a:gd name="T7" fmla="*/ 188 h 191"/>
                <a:gd name="T8" fmla="*/ 42 w 121"/>
                <a:gd name="T9" fmla="*/ 133 h 191"/>
                <a:gd name="T10" fmla="*/ 41 w 121"/>
                <a:gd name="T11" fmla="*/ 131 h 191"/>
                <a:gd name="T12" fmla="*/ 41 w 121"/>
                <a:gd name="T13" fmla="*/ 191 h 191"/>
                <a:gd name="T14" fmla="*/ 38 w 121"/>
                <a:gd name="T15" fmla="*/ 191 h 191"/>
                <a:gd name="T16" fmla="*/ 3 w 121"/>
                <a:gd name="T17" fmla="*/ 191 h 191"/>
                <a:gd name="T18" fmla="*/ 0 w 121"/>
                <a:gd name="T19" fmla="*/ 188 h 191"/>
                <a:gd name="T20" fmla="*/ 0 w 121"/>
                <a:gd name="T21" fmla="*/ 149 h 191"/>
                <a:gd name="T22" fmla="*/ 0 w 121"/>
                <a:gd name="T23" fmla="*/ 10 h 191"/>
                <a:gd name="T24" fmla="*/ 4 w 121"/>
                <a:gd name="T25" fmla="*/ 6 h 191"/>
                <a:gd name="T26" fmla="*/ 38 w 121"/>
                <a:gd name="T27" fmla="*/ 0 h 191"/>
                <a:gd name="T28" fmla="*/ 41 w 121"/>
                <a:gd name="T29" fmla="*/ 0 h 191"/>
                <a:gd name="T30" fmla="*/ 41 w 121"/>
                <a:gd name="T31" fmla="*/ 116 h 191"/>
                <a:gd name="T32" fmla="*/ 41 w 121"/>
                <a:gd name="T33" fmla="*/ 116 h 191"/>
                <a:gd name="T34" fmla="*/ 44 w 121"/>
                <a:gd name="T35" fmla="*/ 112 h 191"/>
                <a:gd name="T36" fmla="*/ 75 w 121"/>
                <a:gd name="T37" fmla="*/ 63 h 191"/>
                <a:gd name="T38" fmla="*/ 81 w 121"/>
                <a:gd name="T39" fmla="*/ 60 h 191"/>
                <a:gd name="T40" fmla="*/ 117 w 121"/>
                <a:gd name="T41" fmla="*/ 60 h 191"/>
                <a:gd name="T42" fmla="*/ 121 w 121"/>
                <a:gd name="T43" fmla="*/ 60 h 191"/>
                <a:gd name="T44" fmla="*/ 120 w 121"/>
                <a:gd name="T45" fmla="*/ 63 h 191"/>
                <a:gd name="T46" fmla="*/ 83 w 121"/>
                <a:gd name="T47" fmla="*/ 121 h 191"/>
                <a:gd name="T48" fmla="*/ 83 w 121"/>
                <a:gd name="T49" fmla="*/ 127 h 191"/>
                <a:gd name="T50" fmla="*/ 120 w 121"/>
                <a:gd name="T51" fmla="*/ 189 h 191"/>
                <a:gd name="T52" fmla="*/ 121 w 121"/>
                <a:gd name="T53"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1" h="191">
                  <a:moveTo>
                    <a:pt x="121" y="191"/>
                  </a:moveTo>
                  <a:cubicBezTo>
                    <a:pt x="118" y="191"/>
                    <a:pt x="116" y="191"/>
                    <a:pt x="114" y="191"/>
                  </a:cubicBezTo>
                  <a:cubicBezTo>
                    <a:pt x="103" y="191"/>
                    <a:pt x="91" y="191"/>
                    <a:pt x="80" y="191"/>
                  </a:cubicBezTo>
                  <a:cubicBezTo>
                    <a:pt x="78" y="191"/>
                    <a:pt x="77" y="190"/>
                    <a:pt x="75" y="188"/>
                  </a:cubicBezTo>
                  <a:cubicBezTo>
                    <a:pt x="64" y="170"/>
                    <a:pt x="53" y="151"/>
                    <a:pt x="42" y="133"/>
                  </a:cubicBezTo>
                  <a:cubicBezTo>
                    <a:pt x="42" y="133"/>
                    <a:pt x="42" y="132"/>
                    <a:pt x="41" y="131"/>
                  </a:cubicBezTo>
                  <a:cubicBezTo>
                    <a:pt x="41" y="151"/>
                    <a:pt x="41" y="171"/>
                    <a:pt x="41" y="191"/>
                  </a:cubicBezTo>
                  <a:cubicBezTo>
                    <a:pt x="40" y="191"/>
                    <a:pt x="39" y="191"/>
                    <a:pt x="38" y="191"/>
                  </a:cubicBezTo>
                  <a:cubicBezTo>
                    <a:pt x="26" y="191"/>
                    <a:pt x="15" y="191"/>
                    <a:pt x="3" y="191"/>
                  </a:cubicBezTo>
                  <a:cubicBezTo>
                    <a:pt x="1" y="191"/>
                    <a:pt x="0" y="190"/>
                    <a:pt x="0" y="188"/>
                  </a:cubicBezTo>
                  <a:cubicBezTo>
                    <a:pt x="0" y="175"/>
                    <a:pt x="0" y="162"/>
                    <a:pt x="0" y="149"/>
                  </a:cubicBezTo>
                  <a:cubicBezTo>
                    <a:pt x="0" y="103"/>
                    <a:pt x="0" y="57"/>
                    <a:pt x="0" y="10"/>
                  </a:cubicBezTo>
                  <a:cubicBezTo>
                    <a:pt x="0" y="6"/>
                    <a:pt x="0" y="6"/>
                    <a:pt x="4" y="6"/>
                  </a:cubicBezTo>
                  <a:cubicBezTo>
                    <a:pt x="15" y="4"/>
                    <a:pt x="26" y="2"/>
                    <a:pt x="38" y="0"/>
                  </a:cubicBezTo>
                  <a:cubicBezTo>
                    <a:pt x="38" y="0"/>
                    <a:pt x="39" y="0"/>
                    <a:pt x="41" y="0"/>
                  </a:cubicBezTo>
                  <a:cubicBezTo>
                    <a:pt x="41" y="39"/>
                    <a:pt x="41" y="77"/>
                    <a:pt x="41" y="116"/>
                  </a:cubicBezTo>
                  <a:cubicBezTo>
                    <a:pt x="41" y="116"/>
                    <a:pt x="41" y="116"/>
                    <a:pt x="41" y="116"/>
                  </a:cubicBezTo>
                  <a:cubicBezTo>
                    <a:pt x="42" y="115"/>
                    <a:pt x="43" y="113"/>
                    <a:pt x="44" y="112"/>
                  </a:cubicBezTo>
                  <a:cubicBezTo>
                    <a:pt x="55" y="95"/>
                    <a:pt x="65" y="79"/>
                    <a:pt x="75" y="63"/>
                  </a:cubicBezTo>
                  <a:cubicBezTo>
                    <a:pt x="77" y="61"/>
                    <a:pt x="78" y="60"/>
                    <a:pt x="81" y="60"/>
                  </a:cubicBezTo>
                  <a:cubicBezTo>
                    <a:pt x="93" y="60"/>
                    <a:pt x="105" y="60"/>
                    <a:pt x="117" y="60"/>
                  </a:cubicBezTo>
                  <a:cubicBezTo>
                    <a:pt x="118" y="60"/>
                    <a:pt x="119" y="60"/>
                    <a:pt x="121" y="60"/>
                  </a:cubicBezTo>
                  <a:cubicBezTo>
                    <a:pt x="121" y="61"/>
                    <a:pt x="120" y="62"/>
                    <a:pt x="120" y="63"/>
                  </a:cubicBezTo>
                  <a:cubicBezTo>
                    <a:pt x="107" y="82"/>
                    <a:pt x="95" y="101"/>
                    <a:pt x="83" y="121"/>
                  </a:cubicBezTo>
                  <a:cubicBezTo>
                    <a:pt x="82" y="123"/>
                    <a:pt x="81" y="124"/>
                    <a:pt x="83" y="127"/>
                  </a:cubicBezTo>
                  <a:cubicBezTo>
                    <a:pt x="95" y="147"/>
                    <a:pt x="108" y="168"/>
                    <a:pt x="120" y="189"/>
                  </a:cubicBezTo>
                  <a:cubicBezTo>
                    <a:pt x="120" y="189"/>
                    <a:pt x="121" y="190"/>
                    <a:pt x="121" y="19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3F3F3F"/>
                </a:solidFill>
                <a:effectLst/>
                <a:uLnTx/>
                <a:uFillTx/>
                <a:latin typeface="Open Sans"/>
                <a:ea typeface="+mn-ea"/>
                <a:cs typeface="+mn-cs"/>
              </a:endParaRPr>
            </a:p>
          </p:txBody>
        </p:sp>
        <p:sp>
          <p:nvSpPr>
            <p:cNvPr id="31" name="Freeform 7">
              <a:extLst>
                <a:ext uri="{FF2B5EF4-FFF2-40B4-BE49-F238E27FC236}">
                  <a16:creationId xmlns:a16="http://schemas.microsoft.com/office/drawing/2014/main" id="{F07C1D1F-C2DC-4BFE-A91F-445EDB6AFE30}"/>
                </a:ext>
              </a:extLst>
            </p:cNvPr>
            <p:cNvSpPr>
              <a:spLocks noEditPoints="1"/>
            </p:cNvSpPr>
            <p:nvPr/>
          </p:nvSpPr>
          <p:spPr bwMode="auto">
            <a:xfrm>
              <a:off x="-1649412" y="2518378"/>
              <a:ext cx="300037" cy="357188"/>
            </a:xfrm>
            <a:custGeom>
              <a:avLst/>
              <a:gdLst>
                <a:gd name="T0" fmla="*/ 111 w 115"/>
                <a:gd name="T1" fmla="*/ 98 h 136"/>
                <a:gd name="T2" fmla="*/ 111 w 115"/>
                <a:gd name="T3" fmla="*/ 100 h 136"/>
                <a:gd name="T4" fmla="*/ 111 w 115"/>
                <a:gd name="T5" fmla="*/ 128 h 136"/>
                <a:gd name="T6" fmla="*/ 109 w 115"/>
                <a:gd name="T7" fmla="*/ 131 h 136"/>
                <a:gd name="T8" fmla="*/ 53 w 115"/>
                <a:gd name="T9" fmla="*/ 135 h 136"/>
                <a:gd name="T10" fmla="*/ 28 w 115"/>
                <a:gd name="T11" fmla="*/ 129 h 136"/>
                <a:gd name="T12" fmla="*/ 2 w 115"/>
                <a:gd name="T13" fmla="*/ 95 h 136"/>
                <a:gd name="T14" fmla="*/ 0 w 115"/>
                <a:gd name="T15" fmla="*/ 78 h 136"/>
                <a:gd name="T16" fmla="*/ 1 w 115"/>
                <a:gd name="T17" fmla="*/ 47 h 136"/>
                <a:gd name="T18" fmla="*/ 12 w 115"/>
                <a:gd name="T19" fmla="*/ 17 h 136"/>
                <a:gd name="T20" fmla="*/ 36 w 115"/>
                <a:gd name="T21" fmla="*/ 3 h 136"/>
                <a:gd name="T22" fmla="*/ 85 w 115"/>
                <a:gd name="T23" fmla="*/ 5 h 136"/>
                <a:gd name="T24" fmla="*/ 113 w 115"/>
                <a:gd name="T25" fmla="*/ 40 h 136"/>
                <a:gd name="T26" fmla="*/ 115 w 115"/>
                <a:gd name="T27" fmla="*/ 80 h 136"/>
                <a:gd name="T28" fmla="*/ 111 w 115"/>
                <a:gd name="T29" fmla="*/ 80 h 136"/>
                <a:gd name="T30" fmla="*/ 44 w 115"/>
                <a:gd name="T31" fmla="*/ 80 h 136"/>
                <a:gd name="T32" fmla="*/ 41 w 115"/>
                <a:gd name="T33" fmla="*/ 84 h 136"/>
                <a:gd name="T34" fmla="*/ 42 w 115"/>
                <a:gd name="T35" fmla="*/ 90 h 136"/>
                <a:gd name="T36" fmla="*/ 54 w 115"/>
                <a:gd name="T37" fmla="*/ 101 h 136"/>
                <a:gd name="T38" fmla="*/ 79 w 115"/>
                <a:gd name="T39" fmla="*/ 101 h 136"/>
                <a:gd name="T40" fmla="*/ 109 w 115"/>
                <a:gd name="T41" fmla="*/ 98 h 136"/>
                <a:gd name="T42" fmla="*/ 111 w 115"/>
                <a:gd name="T43" fmla="*/ 98 h 136"/>
                <a:gd name="T44" fmla="*/ 58 w 115"/>
                <a:gd name="T45" fmla="*/ 53 h 136"/>
                <a:gd name="T46" fmla="*/ 66 w 115"/>
                <a:gd name="T47" fmla="*/ 53 h 136"/>
                <a:gd name="T48" fmla="*/ 74 w 115"/>
                <a:gd name="T49" fmla="*/ 44 h 136"/>
                <a:gd name="T50" fmla="*/ 64 w 115"/>
                <a:gd name="T51" fmla="*/ 33 h 136"/>
                <a:gd name="T52" fmla="*/ 51 w 115"/>
                <a:gd name="T53" fmla="*/ 33 h 136"/>
                <a:gd name="T54" fmla="*/ 42 w 115"/>
                <a:gd name="T55" fmla="*/ 41 h 136"/>
                <a:gd name="T56" fmla="*/ 41 w 115"/>
                <a:gd name="T57" fmla="*/ 50 h 136"/>
                <a:gd name="T58" fmla="*/ 44 w 115"/>
                <a:gd name="T59" fmla="*/ 53 h 136"/>
                <a:gd name="T60" fmla="*/ 58 w 115"/>
                <a:gd name="T61" fmla="*/ 5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5" h="136">
                  <a:moveTo>
                    <a:pt x="111" y="98"/>
                  </a:moveTo>
                  <a:cubicBezTo>
                    <a:pt x="111" y="99"/>
                    <a:pt x="111" y="99"/>
                    <a:pt x="111" y="100"/>
                  </a:cubicBezTo>
                  <a:cubicBezTo>
                    <a:pt x="111" y="109"/>
                    <a:pt x="111" y="119"/>
                    <a:pt x="111" y="128"/>
                  </a:cubicBezTo>
                  <a:cubicBezTo>
                    <a:pt x="111" y="130"/>
                    <a:pt x="111" y="131"/>
                    <a:pt x="109" y="131"/>
                  </a:cubicBezTo>
                  <a:cubicBezTo>
                    <a:pt x="90" y="135"/>
                    <a:pt x="72" y="136"/>
                    <a:pt x="53" y="135"/>
                  </a:cubicBezTo>
                  <a:cubicBezTo>
                    <a:pt x="44" y="135"/>
                    <a:pt x="36" y="133"/>
                    <a:pt x="28" y="129"/>
                  </a:cubicBezTo>
                  <a:cubicBezTo>
                    <a:pt x="13" y="122"/>
                    <a:pt x="4" y="111"/>
                    <a:pt x="2" y="95"/>
                  </a:cubicBezTo>
                  <a:cubicBezTo>
                    <a:pt x="1" y="89"/>
                    <a:pt x="1" y="83"/>
                    <a:pt x="0" y="78"/>
                  </a:cubicBezTo>
                  <a:cubicBezTo>
                    <a:pt x="0" y="68"/>
                    <a:pt x="0" y="57"/>
                    <a:pt x="1" y="47"/>
                  </a:cubicBezTo>
                  <a:cubicBezTo>
                    <a:pt x="1" y="36"/>
                    <a:pt x="4" y="26"/>
                    <a:pt x="12" y="17"/>
                  </a:cubicBezTo>
                  <a:cubicBezTo>
                    <a:pt x="18" y="10"/>
                    <a:pt x="27" y="5"/>
                    <a:pt x="36" y="3"/>
                  </a:cubicBezTo>
                  <a:cubicBezTo>
                    <a:pt x="53" y="0"/>
                    <a:pt x="69" y="0"/>
                    <a:pt x="85" y="5"/>
                  </a:cubicBezTo>
                  <a:cubicBezTo>
                    <a:pt x="101" y="11"/>
                    <a:pt x="111" y="23"/>
                    <a:pt x="113" y="40"/>
                  </a:cubicBezTo>
                  <a:cubicBezTo>
                    <a:pt x="115" y="53"/>
                    <a:pt x="115" y="67"/>
                    <a:pt x="115" y="80"/>
                  </a:cubicBezTo>
                  <a:cubicBezTo>
                    <a:pt x="113" y="80"/>
                    <a:pt x="112" y="80"/>
                    <a:pt x="111" y="80"/>
                  </a:cubicBezTo>
                  <a:cubicBezTo>
                    <a:pt x="89" y="80"/>
                    <a:pt x="67" y="80"/>
                    <a:pt x="44" y="80"/>
                  </a:cubicBezTo>
                  <a:cubicBezTo>
                    <a:pt x="42" y="80"/>
                    <a:pt x="41" y="81"/>
                    <a:pt x="41" y="84"/>
                  </a:cubicBezTo>
                  <a:cubicBezTo>
                    <a:pt x="41" y="86"/>
                    <a:pt x="41" y="88"/>
                    <a:pt x="42" y="90"/>
                  </a:cubicBezTo>
                  <a:cubicBezTo>
                    <a:pt x="43" y="97"/>
                    <a:pt x="47" y="100"/>
                    <a:pt x="54" y="101"/>
                  </a:cubicBezTo>
                  <a:cubicBezTo>
                    <a:pt x="62" y="101"/>
                    <a:pt x="71" y="102"/>
                    <a:pt x="79" y="101"/>
                  </a:cubicBezTo>
                  <a:cubicBezTo>
                    <a:pt x="89" y="100"/>
                    <a:pt x="99" y="99"/>
                    <a:pt x="109" y="98"/>
                  </a:cubicBezTo>
                  <a:cubicBezTo>
                    <a:pt x="110" y="97"/>
                    <a:pt x="110" y="98"/>
                    <a:pt x="111" y="98"/>
                  </a:cubicBezTo>
                  <a:close/>
                  <a:moveTo>
                    <a:pt x="58" y="53"/>
                  </a:moveTo>
                  <a:cubicBezTo>
                    <a:pt x="60" y="53"/>
                    <a:pt x="63" y="53"/>
                    <a:pt x="66" y="53"/>
                  </a:cubicBezTo>
                  <a:cubicBezTo>
                    <a:pt x="75" y="53"/>
                    <a:pt x="75" y="53"/>
                    <a:pt x="74" y="44"/>
                  </a:cubicBezTo>
                  <a:cubicBezTo>
                    <a:pt x="73" y="38"/>
                    <a:pt x="70" y="34"/>
                    <a:pt x="64" y="33"/>
                  </a:cubicBezTo>
                  <a:cubicBezTo>
                    <a:pt x="60" y="32"/>
                    <a:pt x="55" y="32"/>
                    <a:pt x="51" y="33"/>
                  </a:cubicBezTo>
                  <a:cubicBezTo>
                    <a:pt x="47" y="33"/>
                    <a:pt x="43" y="36"/>
                    <a:pt x="42" y="41"/>
                  </a:cubicBezTo>
                  <a:cubicBezTo>
                    <a:pt x="41" y="44"/>
                    <a:pt x="41" y="47"/>
                    <a:pt x="41" y="50"/>
                  </a:cubicBezTo>
                  <a:cubicBezTo>
                    <a:pt x="41" y="52"/>
                    <a:pt x="42" y="53"/>
                    <a:pt x="44" y="53"/>
                  </a:cubicBezTo>
                  <a:cubicBezTo>
                    <a:pt x="48" y="53"/>
                    <a:pt x="53" y="53"/>
                    <a:pt x="58"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3F3F3F"/>
                </a:solidFill>
                <a:effectLst/>
                <a:uLnTx/>
                <a:uFillTx/>
                <a:latin typeface="Open Sans"/>
                <a:ea typeface="+mn-ea"/>
                <a:cs typeface="+mn-cs"/>
              </a:endParaRPr>
            </a:p>
          </p:txBody>
        </p:sp>
        <p:sp>
          <p:nvSpPr>
            <p:cNvPr id="32" name="Freeform 8">
              <a:extLst>
                <a:ext uri="{FF2B5EF4-FFF2-40B4-BE49-F238E27FC236}">
                  <a16:creationId xmlns:a16="http://schemas.microsoft.com/office/drawing/2014/main" id="{4C6C7891-8751-4AB8-B93F-085C64FAA0F0}"/>
                </a:ext>
              </a:extLst>
            </p:cNvPr>
            <p:cNvSpPr>
              <a:spLocks noEditPoints="1"/>
            </p:cNvSpPr>
            <p:nvPr/>
          </p:nvSpPr>
          <p:spPr bwMode="auto">
            <a:xfrm>
              <a:off x="-650875" y="2518378"/>
              <a:ext cx="309562" cy="360363"/>
            </a:xfrm>
            <a:custGeom>
              <a:avLst/>
              <a:gdLst>
                <a:gd name="T0" fmla="*/ 119 w 119"/>
                <a:gd name="T1" fmla="*/ 68 h 137"/>
                <a:gd name="T2" fmla="*/ 117 w 119"/>
                <a:gd name="T3" fmla="*/ 95 h 137"/>
                <a:gd name="T4" fmla="*/ 82 w 119"/>
                <a:gd name="T5" fmla="*/ 133 h 137"/>
                <a:gd name="T6" fmla="*/ 33 w 119"/>
                <a:gd name="T7" fmla="*/ 132 h 137"/>
                <a:gd name="T8" fmla="*/ 2 w 119"/>
                <a:gd name="T9" fmla="*/ 95 h 137"/>
                <a:gd name="T10" fmla="*/ 1 w 119"/>
                <a:gd name="T11" fmla="*/ 75 h 137"/>
                <a:gd name="T12" fmla="*/ 1 w 119"/>
                <a:gd name="T13" fmla="*/ 46 h 137"/>
                <a:gd name="T14" fmla="*/ 39 w 119"/>
                <a:gd name="T15" fmla="*/ 3 h 137"/>
                <a:gd name="T16" fmla="*/ 87 w 119"/>
                <a:gd name="T17" fmla="*/ 5 h 137"/>
                <a:gd name="T18" fmla="*/ 117 w 119"/>
                <a:gd name="T19" fmla="*/ 41 h 137"/>
                <a:gd name="T20" fmla="*/ 119 w 119"/>
                <a:gd name="T21" fmla="*/ 68 h 137"/>
                <a:gd name="T22" fmla="*/ 77 w 119"/>
                <a:gd name="T23" fmla="*/ 68 h 137"/>
                <a:gd name="T24" fmla="*/ 77 w 119"/>
                <a:gd name="T25" fmla="*/ 68 h 137"/>
                <a:gd name="T26" fmla="*/ 77 w 119"/>
                <a:gd name="T27" fmla="*/ 49 h 137"/>
                <a:gd name="T28" fmla="*/ 67 w 119"/>
                <a:gd name="T29" fmla="*/ 36 h 137"/>
                <a:gd name="T30" fmla="*/ 53 w 119"/>
                <a:gd name="T31" fmla="*/ 36 h 137"/>
                <a:gd name="T32" fmla="*/ 42 w 119"/>
                <a:gd name="T33" fmla="*/ 49 h 137"/>
                <a:gd name="T34" fmla="*/ 42 w 119"/>
                <a:gd name="T35" fmla="*/ 88 h 137"/>
                <a:gd name="T36" fmla="*/ 52 w 119"/>
                <a:gd name="T37" fmla="*/ 100 h 137"/>
                <a:gd name="T38" fmla="*/ 63 w 119"/>
                <a:gd name="T39" fmla="*/ 101 h 137"/>
                <a:gd name="T40" fmla="*/ 77 w 119"/>
                <a:gd name="T41" fmla="*/ 86 h 137"/>
                <a:gd name="T42" fmla="*/ 77 w 119"/>
                <a:gd name="T43"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9" h="137">
                  <a:moveTo>
                    <a:pt x="119" y="68"/>
                  </a:moveTo>
                  <a:cubicBezTo>
                    <a:pt x="118" y="77"/>
                    <a:pt x="118" y="86"/>
                    <a:pt x="117" y="95"/>
                  </a:cubicBezTo>
                  <a:cubicBezTo>
                    <a:pt x="114" y="115"/>
                    <a:pt x="102" y="128"/>
                    <a:pt x="82" y="133"/>
                  </a:cubicBezTo>
                  <a:cubicBezTo>
                    <a:pt x="65" y="137"/>
                    <a:pt x="49" y="137"/>
                    <a:pt x="33" y="132"/>
                  </a:cubicBezTo>
                  <a:cubicBezTo>
                    <a:pt x="15" y="126"/>
                    <a:pt x="5" y="114"/>
                    <a:pt x="2" y="95"/>
                  </a:cubicBezTo>
                  <a:cubicBezTo>
                    <a:pt x="1" y="89"/>
                    <a:pt x="1" y="82"/>
                    <a:pt x="1" y="75"/>
                  </a:cubicBezTo>
                  <a:cubicBezTo>
                    <a:pt x="1" y="65"/>
                    <a:pt x="0" y="55"/>
                    <a:pt x="1" y="46"/>
                  </a:cubicBezTo>
                  <a:cubicBezTo>
                    <a:pt x="3" y="22"/>
                    <a:pt x="16" y="8"/>
                    <a:pt x="39" y="3"/>
                  </a:cubicBezTo>
                  <a:cubicBezTo>
                    <a:pt x="55" y="0"/>
                    <a:pt x="71" y="0"/>
                    <a:pt x="87" y="5"/>
                  </a:cubicBezTo>
                  <a:cubicBezTo>
                    <a:pt x="104" y="11"/>
                    <a:pt x="114" y="23"/>
                    <a:pt x="117" y="41"/>
                  </a:cubicBezTo>
                  <a:cubicBezTo>
                    <a:pt x="118" y="50"/>
                    <a:pt x="118" y="59"/>
                    <a:pt x="119" y="68"/>
                  </a:cubicBezTo>
                  <a:close/>
                  <a:moveTo>
                    <a:pt x="77" y="68"/>
                  </a:moveTo>
                  <a:cubicBezTo>
                    <a:pt x="77" y="68"/>
                    <a:pt x="77" y="68"/>
                    <a:pt x="77" y="68"/>
                  </a:cubicBezTo>
                  <a:cubicBezTo>
                    <a:pt x="77" y="62"/>
                    <a:pt x="77" y="56"/>
                    <a:pt x="77" y="49"/>
                  </a:cubicBezTo>
                  <a:cubicBezTo>
                    <a:pt x="77" y="43"/>
                    <a:pt x="73" y="38"/>
                    <a:pt x="67" y="36"/>
                  </a:cubicBezTo>
                  <a:cubicBezTo>
                    <a:pt x="63" y="35"/>
                    <a:pt x="58" y="35"/>
                    <a:pt x="53" y="36"/>
                  </a:cubicBezTo>
                  <a:cubicBezTo>
                    <a:pt x="46" y="38"/>
                    <a:pt x="42" y="42"/>
                    <a:pt x="42" y="49"/>
                  </a:cubicBezTo>
                  <a:cubicBezTo>
                    <a:pt x="41" y="62"/>
                    <a:pt x="41" y="75"/>
                    <a:pt x="42" y="88"/>
                  </a:cubicBezTo>
                  <a:cubicBezTo>
                    <a:pt x="42" y="94"/>
                    <a:pt x="46" y="99"/>
                    <a:pt x="52" y="100"/>
                  </a:cubicBezTo>
                  <a:cubicBezTo>
                    <a:pt x="55" y="101"/>
                    <a:pt x="59" y="102"/>
                    <a:pt x="63" y="101"/>
                  </a:cubicBezTo>
                  <a:cubicBezTo>
                    <a:pt x="72" y="101"/>
                    <a:pt x="77" y="95"/>
                    <a:pt x="77" y="86"/>
                  </a:cubicBezTo>
                  <a:cubicBezTo>
                    <a:pt x="77" y="80"/>
                    <a:pt x="77" y="74"/>
                    <a:pt x="77"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3F3F3F"/>
                </a:solidFill>
                <a:effectLst/>
                <a:uLnTx/>
                <a:uFillTx/>
                <a:latin typeface="Open Sans"/>
                <a:ea typeface="+mn-ea"/>
                <a:cs typeface="+mn-cs"/>
              </a:endParaRPr>
            </a:p>
          </p:txBody>
        </p:sp>
        <p:sp>
          <p:nvSpPr>
            <p:cNvPr id="33" name="Freeform 9">
              <a:extLst>
                <a:ext uri="{FF2B5EF4-FFF2-40B4-BE49-F238E27FC236}">
                  <a16:creationId xmlns:a16="http://schemas.microsoft.com/office/drawing/2014/main" id="{01B9C140-8265-4350-BEC0-DA93AC78C436}"/>
                </a:ext>
              </a:extLst>
            </p:cNvPr>
            <p:cNvSpPr>
              <a:spLocks noEditPoints="1"/>
            </p:cNvSpPr>
            <p:nvPr/>
          </p:nvSpPr>
          <p:spPr bwMode="auto">
            <a:xfrm>
              <a:off x="-982662" y="2518378"/>
              <a:ext cx="306387" cy="360363"/>
            </a:xfrm>
            <a:custGeom>
              <a:avLst/>
              <a:gdLst>
                <a:gd name="T0" fmla="*/ 118 w 118"/>
                <a:gd name="T1" fmla="*/ 70 h 137"/>
                <a:gd name="T2" fmla="*/ 116 w 118"/>
                <a:gd name="T3" fmla="*/ 97 h 137"/>
                <a:gd name="T4" fmla="*/ 81 w 118"/>
                <a:gd name="T5" fmla="*/ 133 h 137"/>
                <a:gd name="T6" fmla="*/ 34 w 118"/>
                <a:gd name="T7" fmla="*/ 132 h 137"/>
                <a:gd name="T8" fmla="*/ 1 w 118"/>
                <a:gd name="T9" fmla="*/ 96 h 137"/>
                <a:gd name="T10" fmla="*/ 0 w 118"/>
                <a:gd name="T11" fmla="*/ 82 h 137"/>
                <a:gd name="T12" fmla="*/ 0 w 118"/>
                <a:gd name="T13" fmla="*/ 50 h 137"/>
                <a:gd name="T14" fmla="*/ 16 w 118"/>
                <a:gd name="T15" fmla="*/ 14 h 137"/>
                <a:gd name="T16" fmla="*/ 41 w 118"/>
                <a:gd name="T17" fmla="*/ 3 h 137"/>
                <a:gd name="T18" fmla="*/ 88 w 118"/>
                <a:gd name="T19" fmla="*/ 6 h 137"/>
                <a:gd name="T20" fmla="*/ 116 w 118"/>
                <a:gd name="T21" fmla="*/ 41 h 137"/>
                <a:gd name="T22" fmla="*/ 118 w 118"/>
                <a:gd name="T23" fmla="*/ 70 h 137"/>
                <a:gd name="T24" fmla="*/ 41 w 118"/>
                <a:gd name="T25" fmla="*/ 68 h 137"/>
                <a:gd name="T26" fmla="*/ 41 w 118"/>
                <a:gd name="T27" fmla="*/ 68 h 137"/>
                <a:gd name="T28" fmla="*/ 41 w 118"/>
                <a:gd name="T29" fmla="*/ 86 h 137"/>
                <a:gd name="T30" fmla="*/ 41 w 118"/>
                <a:gd name="T31" fmla="*/ 88 h 137"/>
                <a:gd name="T32" fmla="*/ 51 w 118"/>
                <a:gd name="T33" fmla="*/ 100 h 137"/>
                <a:gd name="T34" fmla="*/ 63 w 118"/>
                <a:gd name="T35" fmla="*/ 101 h 137"/>
                <a:gd name="T36" fmla="*/ 77 w 118"/>
                <a:gd name="T37" fmla="*/ 87 h 137"/>
                <a:gd name="T38" fmla="*/ 77 w 118"/>
                <a:gd name="T39" fmla="*/ 50 h 137"/>
                <a:gd name="T40" fmla="*/ 66 w 118"/>
                <a:gd name="T41" fmla="*/ 36 h 137"/>
                <a:gd name="T42" fmla="*/ 51 w 118"/>
                <a:gd name="T43" fmla="*/ 36 h 137"/>
                <a:gd name="T44" fmla="*/ 41 w 118"/>
                <a:gd name="T45" fmla="*/ 49 h 137"/>
                <a:gd name="T46" fmla="*/ 41 w 118"/>
                <a:gd name="T47"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137">
                  <a:moveTo>
                    <a:pt x="118" y="70"/>
                  </a:moveTo>
                  <a:cubicBezTo>
                    <a:pt x="118" y="78"/>
                    <a:pt x="118" y="88"/>
                    <a:pt x="116" y="97"/>
                  </a:cubicBezTo>
                  <a:cubicBezTo>
                    <a:pt x="113" y="117"/>
                    <a:pt x="100" y="129"/>
                    <a:pt x="81" y="133"/>
                  </a:cubicBezTo>
                  <a:cubicBezTo>
                    <a:pt x="65" y="137"/>
                    <a:pt x="49" y="137"/>
                    <a:pt x="34" y="132"/>
                  </a:cubicBezTo>
                  <a:cubicBezTo>
                    <a:pt x="16" y="127"/>
                    <a:pt x="5" y="115"/>
                    <a:pt x="1" y="96"/>
                  </a:cubicBezTo>
                  <a:cubicBezTo>
                    <a:pt x="1" y="92"/>
                    <a:pt x="0" y="87"/>
                    <a:pt x="0" y="82"/>
                  </a:cubicBezTo>
                  <a:cubicBezTo>
                    <a:pt x="0" y="71"/>
                    <a:pt x="0" y="61"/>
                    <a:pt x="0" y="50"/>
                  </a:cubicBezTo>
                  <a:cubicBezTo>
                    <a:pt x="1" y="36"/>
                    <a:pt x="5" y="23"/>
                    <a:pt x="16" y="14"/>
                  </a:cubicBezTo>
                  <a:cubicBezTo>
                    <a:pt x="23" y="7"/>
                    <a:pt x="32" y="4"/>
                    <a:pt x="41" y="3"/>
                  </a:cubicBezTo>
                  <a:cubicBezTo>
                    <a:pt x="57" y="0"/>
                    <a:pt x="73" y="0"/>
                    <a:pt x="88" y="6"/>
                  </a:cubicBezTo>
                  <a:cubicBezTo>
                    <a:pt x="105" y="12"/>
                    <a:pt x="114" y="24"/>
                    <a:pt x="116" y="41"/>
                  </a:cubicBezTo>
                  <a:cubicBezTo>
                    <a:pt x="118" y="50"/>
                    <a:pt x="118" y="59"/>
                    <a:pt x="118" y="70"/>
                  </a:cubicBezTo>
                  <a:close/>
                  <a:moveTo>
                    <a:pt x="41" y="68"/>
                  </a:moveTo>
                  <a:cubicBezTo>
                    <a:pt x="41" y="68"/>
                    <a:pt x="41" y="68"/>
                    <a:pt x="41" y="68"/>
                  </a:cubicBezTo>
                  <a:cubicBezTo>
                    <a:pt x="41" y="74"/>
                    <a:pt x="41" y="80"/>
                    <a:pt x="41" y="86"/>
                  </a:cubicBezTo>
                  <a:cubicBezTo>
                    <a:pt x="41" y="87"/>
                    <a:pt x="41" y="87"/>
                    <a:pt x="41" y="88"/>
                  </a:cubicBezTo>
                  <a:cubicBezTo>
                    <a:pt x="42" y="94"/>
                    <a:pt x="45" y="99"/>
                    <a:pt x="51" y="100"/>
                  </a:cubicBezTo>
                  <a:cubicBezTo>
                    <a:pt x="55" y="101"/>
                    <a:pt x="59" y="102"/>
                    <a:pt x="63" y="101"/>
                  </a:cubicBezTo>
                  <a:cubicBezTo>
                    <a:pt x="71" y="101"/>
                    <a:pt x="77" y="95"/>
                    <a:pt x="77" y="87"/>
                  </a:cubicBezTo>
                  <a:cubicBezTo>
                    <a:pt x="77" y="75"/>
                    <a:pt x="77" y="62"/>
                    <a:pt x="77" y="50"/>
                  </a:cubicBezTo>
                  <a:cubicBezTo>
                    <a:pt x="77" y="43"/>
                    <a:pt x="73" y="38"/>
                    <a:pt x="66" y="36"/>
                  </a:cubicBezTo>
                  <a:cubicBezTo>
                    <a:pt x="61" y="35"/>
                    <a:pt x="56" y="35"/>
                    <a:pt x="51" y="36"/>
                  </a:cubicBezTo>
                  <a:cubicBezTo>
                    <a:pt x="45" y="38"/>
                    <a:pt x="41" y="42"/>
                    <a:pt x="41" y="49"/>
                  </a:cubicBezTo>
                  <a:cubicBezTo>
                    <a:pt x="41" y="55"/>
                    <a:pt x="41" y="62"/>
                    <a:pt x="41"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3F3F3F"/>
                </a:solidFill>
                <a:effectLst/>
                <a:uLnTx/>
                <a:uFillTx/>
                <a:latin typeface="Open Sans"/>
                <a:ea typeface="+mn-ea"/>
                <a:cs typeface="+mn-cs"/>
              </a:endParaRPr>
            </a:p>
          </p:txBody>
        </p:sp>
        <p:sp>
          <p:nvSpPr>
            <p:cNvPr id="34" name="Freeform 10">
              <a:extLst>
                <a:ext uri="{FF2B5EF4-FFF2-40B4-BE49-F238E27FC236}">
                  <a16:creationId xmlns:a16="http://schemas.microsoft.com/office/drawing/2014/main" id="{63189847-C2FC-4206-A8BB-6E4E7F299909}"/>
                </a:ext>
              </a:extLst>
            </p:cNvPr>
            <p:cNvSpPr>
              <a:spLocks noEditPoints="1"/>
            </p:cNvSpPr>
            <p:nvPr/>
          </p:nvSpPr>
          <p:spPr bwMode="auto">
            <a:xfrm>
              <a:off x="-2262187" y="2526315"/>
              <a:ext cx="288925" cy="352425"/>
            </a:xfrm>
            <a:custGeom>
              <a:avLst/>
              <a:gdLst>
                <a:gd name="T0" fmla="*/ 76 w 111"/>
                <a:gd name="T1" fmla="*/ 124 h 134"/>
                <a:gd name="T2" fmla="*/ 53 w 111"/>
                <a:gd name="T3" fmla="*/ 131 h 134"/>
                <a:gd name="T4" fmla="*/ 26 w 111"/>
                <a:gd name="T5" fmla="*/ 131 h 134"/>
                <a:gd name="T6" fmla="*/ 1 w 111"/>
                <a:gd name="T7" fmla="*/ 103 h 134"/>
                <a:gd name="T8" fmla="*/ 1 w 111"/>
                <a:gd name="T9" fmla="*/ 82 h 134"/>
                <a:gd name="T10" fmla="*/ 25 w 111"/>
                <a:gd name="T11" fmla="*/ 59 h 134"/>
                <a:gd name="T12" fmla="*/ 43 w 111"/>
                <a:gd name="T13" fmla="*/ 57 h 134"/>
                <a:gd name="T14" fmla="*/ 67 w 111"/>
                <a:gd name="T15" fmla="*/ 57 h 134"/>
                <a:gd name="T16" fmla="*/ 70 w 111"/>
                <a:gd name="T17" fmla="*/ 54 h 134"/>
                <a:gd name="T18" fmla="*/ 70 w 111"/>
                <a:gd name="T19" fmla="*/ 48 h 134"/>
                <a:gd name="T20" fmla="*/ 57 w 111"/>
                <a:gd name="T21" fmla="*/ 34 h 134"/>
                <a:gd name="T22" fmla="*/ 18 w 111"/>
                <a:gd name="T23" fmla="*/ 34 h 134"/>
                <a:gd name="T24" fmla="*/ 14 w 111"/>
                <a:gd name="T25" fmla="*/ 34 h 134"/>
                <a:gd name="T26" fmla="*/ 14 w 111"/>
                <a:gd name="T27" fmla="*/ 25 h 134"/>
                <a:gd name="T28" fmla="*/ 17 w 111"/>
                <a:gd name="T29" fmla="*/ 2 h 134"/>
                <a:gd name="T30" fmla="*/ 19 w 111"/>
                <a:gd name="T31" fmla="*/ 0 h 134"/>
                <a:gd name="T32" fmla="*/ 70 w 111"/>
                <a:gd name="T33" fmla="*/ 1 h 134"/>
                <a:gd name="T34" fmla="*/ 86 w 111"/>
                <a:gd name="T35" fmla="*/ 4 h 134"/>
                <a:gd name="T36" fmla="*/ 110 w 111"/>
                <a:gd name="T37" fmla="*/ 33 h 134"/>
                <a:gd name="T38" fmla="*/ 111 w 111"/>
                <a:gd name="T39" fmla="*/ 51 h 134"/>
                <a:gd name="T40" fmla="*/ 111 w 111"/>
                <a:gd name="T41" fmla="*/ 128 h 134"/>
                <a:gd name="T42" fmla="*/ 108 w 111"/>
                <a:gd name="T43" fmla="*/ 131 h 134"/>
                <a:gd name="T44" fmla="*/ 80 w 111"/>
                <a:gd name="T45" fmla="*/ 131 h 134"/>
                <a:gd name="T46" fmla="*/ 77 w 111"/>
                <a:gd name="T47" fmla="*/ 128 h 134"/>
                <a:gd name="T48" fmla="*/ 76 w 111"/>
                <a:gd name="T49" fmla="*/ 124 h 134"/>
                <a:gd name="T50" fmla="*/ 58 w 111"/>
                <a:gd name="T51" fmla="*/ 84 h 134"/>
                <a:gd name="T52" fmla="*/ 58 w 111"/>
                <a:gd name="T53" fmla="*/ 84 h 134"/>
                <a:gd name="T54" fmla="*/ 49 w 111"/>
                <a:gd name="T55" fmla="*/ 84 h 134"/>
                <a:gd name="T56" fmla="*/ 41 w 111"/>
                <a:gd name="T57" fmla="*/ 93 h 134"/>
                <a:gd name="T58" fmla="*/ 51 w 111"/>
                <a:gd name="T59" fmla="*/ 103 h 134"/>
                <a:gd name="T60" fmla="*/ 69 w 111"/>
                <a:gd name="T61" fmla="*/ 99 h 134"/>
                <a:gd name="T62" fmla="*/ 70 w 111"/>
                <a:gd name="T63" fmla="*/ 96 h 134"/>
                <a:gd name="T64" fmla="*/ 70 w 111"/>
                <a:gd name="T65" fmla="*/ 87 h 134"/>
                <a:gd name="T66" fmla="*/ 68 w 111"/>
                <a:gd name="T67" fmla="*/ 84 h 134"/>
                <a:gd name="T68" fmla="*/ 58 w 111"/>
                <a:gd name="T69" fmla="*/ 8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1" h="134">
                  <a:moveTo>
                    <a:pt x="76" y="124"/>
                  </a:moveTo>
                  <a:cubicBezTo>
                    <a:pt x="68" y="126"/>
                    <a:pt x="61" y="129"/>
                    <a:pt x="53" y="131"/>
                  </a:cubicBezTo>
                  <a:cubicBezTo>
                    <a:pt x="44" y="133"/>
                    <a:pt x="35" y="134"/>
                    <a:pt x="26" y="131"/>
                  </a:cubicBezTo>
                  <a:cubicBezTo>
                    <a:pt x="12" y="127"/>
                    <a:pt x="4" y="117"/>
                    <a:pt x="1" y="103"/>
                  </a:cubicBezTo>
                  <a:cubicBezTo>
                    <a:pt x="0" y="96"/>
                    <a:pt x="0" y="89"/>
                    <a:pt x="1" y="82"/>
                  </a:cubicBezTo>
                  <a:cubicBezTo>
                    <a:pt x="4" y="69"/>
                    <a:pt x="12" y="61"/>
                    <a:pt x="25" y="59"/>
                  </a:cubicBezTo>
                  <a:cubicBezTo>
                    <a:pt x="31" y="57"/>
                    <a:pt x="37" y="57"/>
                    <a:pt x="43" y="57"/>
                  </a:cubicBezTo>
                  <a:cubicBezTo>
                    <a:pt x="51" y="56"/>
                    <a:pt x="59" y="57"/>
                    <a:pt x="67" y="57"/>
                  </a:cubicBezTo>
                  <a:cubicBezTo>
                    <a:pt x="70" y="57"/>
                    <a:pt x="71" y="56"/>
                    <a:pt x="70" y="54"/>
                  </a:cubicBezTo>
                  <a:cubicBezTo>
                    <a:pt x="70" y="52"/>
                    <a:pt x="70" y="50"/>
                    <a:pt x="70" y="48"/>
                  </a:cubicBezTo>
                  <a:cubicBezTo>
                    <a:pt x="70" y="37"/>
                    <a:pt x="65" y="35"/>
                    <a:pt x="57" y="34"/>
                  </a:cubicBezTo>
                  <a:cubicBezTo>
                    <a:pt x="44" y="34"/>
                    <a:pt x="31" y="34"/>
                    <a:pt x="18" y="34"/>
                  </a:cubicBezTo>
                  <a:cubicBezTo>
                    <a:pt x="16" y="34"/>
                    <a:pt x="15" y="34"/>
                    <a:pt x="14" y="34"/>
                  </a:cubicBezTo>
                  <a:cubicBezTo>
                    <a:pt x="14" y="31"/>
                    <a:pt x="14" y="28"/>
                    <a:pt x="14" y="25"/>
                  </a:cubicBezTo>
                  <a:cubicBezTo>
                    <a:pt x="15" y="17"/>
                    <a:pt x="16" y="9"/>
                    <a:pt x="17" y="2"/>
                  </a:cubicBezTo>
                  <a:cubicBezTo>
                    <a:pt x="17" y="1"/>
                    <a:pt x="18" y="0"/>
                    <a:pt x="19" y="0"/>
                  </a:cubicBezTo>
                  <a:cubicBezTo>
                    <a:pt x="36" y="0"/>
                    <a:pt x="53" y="0"/>
                    <a:pt x="70" y="1"/>
                  </a:cubicBezTo>
                  <a:cubicBezTo>
                    <a:pt x="75" y="1"/>
                    <a:pt x="81" y="2"/>
                    <a:pt x="86" y="4"/>
                  </a:cubicBezTo>
                  <a:cubicBezTo>
                    <a:pt x="101" y="8"/>
                    <a:pt x="108" y="18"/>
                    <a:pt x="110" y="33"/>
                  </a:cubicBezTo>
                  <a:cubicBezTo>
                    <a:pt x="111" y="39"/>
                    <a:pt x="111" y="45"/>
                    <a:pt x="111" y="51"/>
                  </a:cubicBezTo>
                  <a:cubicBezTo>
                    <a:pt x="111" y="76"/>
                    <a:pt x="111" y="102"/>
                    <a:pt x="111" y="128"/>
                  </a:cubicBezTo>
                  <a:cubicBezTo>
                    <a:pt x="111" y="131"/>
                    <a:pt x="111" y="131"/>
                    <a:pt x="108" y="131"/>
                  </a:cubicBezTo>
                  <a:cubicBezTo>
                    <a:pt x="99" y="131"/>
                    <a:pt x="90" y="131"/>
                    <a:pt x="80" y="131"/>
                  </a:cubicBezTo>
                  <a:cubicBezTo>
                    <a:pt x="78" y="131"/>
                    <a:pt x="77" y="130"/>
                    <a:pt x="77" y="128"/>
                  </a:cubicBezTo>
                  <a:cubicBezTo>
                    <a:pt x="76" y="126"/>
                    <a:pt x="76" y="125"/>
                    <a:pt x="76" y="124"/>
                  </a:cubicBezTo>
                  <a:close/>
                  <a:moveTo>
                    <a:pt x="58" y="84"/>
                  </a:moveTo>
                  <a:cubicBezTo>
                    <a:pt x="58" y="84"/>
                    <a:pt x="58" y="84"/>
                    <a:pt x="58" y="84"/>
                  </a:cubicBezTo>
                  <a:cubicBezTo>
                    <a:pt x="55" y="84"/>
                    <a:pt x="52" y="84"/>
                    <a:pt x="49" y="84"/>
                  </a:cubicBezTo>
                  <a:cubicBezTo>
                    <a:pt x="43" y="85"/>
                    <a:pt x="41" y="87"/>
                    <a:pt x="41" y="93"/>
                  </a:cubicBezTo>
                  <a:cubicBezTo>
                    <a:pt x="41" y="100"/>
                    <a:pt x="44" y="103"/>
                    <a:pt x="51" y="103"/>
                  </a:cubicBezTo>
                  <a:cubicBezTo>
                    <a:pt x="57" y="104"/>
                    <a:pt x="63" y="102"/>
                    <a:pt x="69" y="99"/>
                  </a:cubicBezTo>
                  <a:cubicBezTo>
                    <a:pt x="70" y="98"/>
                    <a:pt x="70" y="97"/>
                    <a:pt x="70" y="96"/>
                  </a:cubicBezTo>
                  <a:cubicBezTo>
                    <a:pt x="71" y="93"/>
                    <a:pt x="70" y="90"/>
                    <a:pt x="70" y="87"/>
                  </a:cubicBezTo>
                  <a:cubicBezTo>
                    <a:pt x="71" y="85"/>
                    <a:pt x="70" y="84"/>
                    <a:pt x="68" y="84"/>
                  </a:cubicBezTo>
                  <a:cubicBezTo>
                    <a:pt x="65" y="84"/>
                    <a:pt x="62" y="84"/>
                    <a:pt x="58"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3F3F3F"/>
                </a:solidFill>
                <a:effectLst/>
                <a:uLnTx/>
                <a:uFillTx/>
                <a:latin typeface="Open Sans"/>
                <a:ea typeface="+mn-ea"/>
                <a:cs typeface="+mn-cs"/>
              </a:endParaRPr>
            </a:p>
          </p:txBody>
        </p:sp>
        <p:sp>
          <p:nvSpPr>
            <p:cNvPr id="35" name="Freeform 11">
              <a:extLst>
                <a:ext uri="{FF2B5EF4-FFF2-40B4-BE49-F238E27FC236}">
                  <a16:creationId xmlns:a16="http://schemas.microsoft.com/office/drawing/2014/main" id="{9C2546C9-59E0-4526-BA12-9AF877AC81CD}"/>
                </a:ext>
              </a:extLst>
            </p:cNvPr>
            <p:cNvSpPr>
              <a:spLocks/>
            </p:cNvSpPr>
            <p:nvPr/>
          </p:nvSpPr>
          <p:spPr bwMode="auto">
            <a:xfrm>
              <a:off x="-2487612" y="2358040"/>
              <a:ext cx="236537" cy="512763"/>
            </a:xfrm>
            <a:custGeom>
              <a:avLst/>
              <a:gdLst>
                <a:gd name="T0" fmla="*/ 91 w 91"/>
                <a:gd name="T1" fmla="*/ 0 h 195"/>
                <a:gd name="T2" fmla="*/ 91 w 91"/>
                <a:gd name="T3" fmla="*/ 23 h 195"/>
                <a:gd name="T4" fmla="*/ 91 w 91"/>
                <a:gd name="T5" fmla="*/ 32 h 195"/>
                <a:gd name="T6" fmla="*/ 89 w 91"/>
                <a:gd name="T7" fmla="*/ 34 h 195"/>
                <a:gd name="T8" fmla="*/ 73 w 91"/>
                <a:gd name="T9" fmla="*/ 35 h 195"/>
                <a:gd name="T10" fmla="*/ 67 w 91"/>
                <a:gd name="T11" fmla="*/ 35 h 195"/>
                <a:gd name="T12" fmla="*/ 62 w 91"/>
                <a:gd name="T13" fmla="*/ 42 h 195"/>
                <a:gd name="T14" fmla="*/ 62 w 91"/>
                <a:gd name="T15" fmla="*/ 64 h 195"/>
                <a:gd name="T16" fmla="*/ 91 w 91"/>
                <a:gd name="T17" fmla="*/ 64 h 195"/>
                <a:gd name="T18" fmla="*/ 90 w 91"/>
                <a:gd name="T19" fmla="*/ 79 h 195"/>
                <a:gd name="T20" fmla="*/ 88 w 91"/>
                <a:gd name="T21" fmla="*/ 95 h 195"/>
                <a:gd name="T22" fmla="*/ 85 w 91"/>
                <a:gd name="T23" fmla="*/ 98 h 195"/>
                <a:gd name="T24" fmla="*/ 61 w 91"/>
                <a:gd name="T25" fmla="*/ 98 h 195"/>
                <a:gd name="T26" fmla="*/ 61 w 91"/>
                <a:gd name="T27" fmla="*/ 195 h 195"/>
                <a:gd name="T28" fmla="*/ 21 w 91"/>
                <a:gd name="T29" fmla="*/ 195 h 195"/>
                <a:gd name="T30" fmla="*/ 20 w 91"/>
                <a:gd name="T31" fmla="*/ 191 h 195"/>
                <a:gd name="T32" fmla="*/ 20 w 91"/>
                <a:gd name="T33" fmla="*/ 101 h 195"/>
                <a:gd name="T34" fmla="*/ 17 w 91"/>
                <a:gd name="T35" fmla="*/ 98 h 195"/>
                <a:gd name="T36" fmla="*/ 0 w 91"/>
                <a:gd name="T37" fmla="*/ 98 h 195"/>
                <a:gd name="T38" fmla="*/ 0 w 91"/>
                <a:gd name="T39" fmla="*/ 94 h 195"/>
                <a:gd name="T40" fmla="*/ 0 w 91"/>
                <a:gd name="T41" fmla="*/ 68 h 195"/>
                <a:gd name="T42" fmla="*/ 5 w 91"/>
                <a:gd name="T43" fmla="*/ 64 h 195"/>
                <a:gd name="T44" fmla="*/ 18 w 91"/>
                <a:gd name="T45" fmla="*/ 64 h 195"/>
                <a:gd name="T46" fmla="*/ 20 w 91"/>
                <a:gd name="T47" fmla="*/ 61 h 195"/>
                <a:gd name="T48" fmla="*/ 21 w 91"/>
                <a:gd name="T49" fmla="*/ 37 h 195"/>
                <a:gd name="T50" fmla="*/ 32 w 91"/>
                <a:gd name="T51" fmla="*/ 10 h 195"/>
                <a:gd name="T52" fmla="*/ 52 w 91"/>
                <a:gd name="T53" fmla="*/ 1 h 195"/>
                <a:gd name="T54" fmla="*/ 91 w 91"/>
                <a:gd name="T55"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195">
                  <a:moveTo>
                    <a:pt x="91" y="0"/>
                  </a:moveTo>
                  <a:cubicBezTo>
                    <a:pt x="91" y="8"/>
                    <a:pt x="91" y="15"/>
                    <a:pt x="91" y="23"/>
                  </a:cubicBezTo>
                  <a:cubicBezTo>
                    <a:pt x="91" y="26"/>
                    <a:pt x="91" y="29"/>
                    <a:pt x="91" y="32"/>
                  </a:cubicBezTo>
                  <a:cubicBezTo>
                    <a:pt x="91" y="34"/>
                    <a:pt x="91" y="35"/>
                    <a:pt x="89" y="34"/>
                  </a:cubicBezTo>
                  <a:cubicBezTo>
                    <a:pt x="83" y="34"/>
                    <a:pt x="78" y="34"/>
                    <a:pt x="73" y="35"/>
                  </a:cubicBezTo>
                  <a:cubicBezTo>
                    <a:pt x="71" y="35"/>
                    <a:pt x="69" y="35"/>
                    <a:pt x="67" y="35"/>
                  </a:cubicBezTo>
                  <a:cubicBezTo>
                    <a:pt x="64" y="36"/>
                    <a:pt x="62" y="38"/>
                    <a:pt x="62" y="42"/>
                  </a:cubicBezTo>
                  <a:cubicBezTo>
                    <a:pt x="61" y="49"/>
                    <a:pt x="62" y="56"/>
                    <a:pt x="62" y="64"/>
                  </a:cubicBezTo>
                  <a:cubicBezTo>
                    <a:pt x="71" y="64"/>
                    <a:pt x="81" y="64"/>
                    <a:pt x="91" y="64"/>
                  </a:cubicBezTo>
                  <a:cubicBezTo>
                    <a:pt x="91" y="69"/>
                    <a:pt x="90" y="74"/>
                    <a:pt x="90" y="79"/>
                  </a:cubicBezTo>
                  <a:cubicBezTo>
                    <a:pt x="89" y="84"/>
                    <a:pt x="89" y="89"/>
                    <a:pt x="88" y="95"/>
                  </a:cubicBezTo>
                  <a:cubicBezTo>
                    <a:pt x="88" y="97"/>
                    <a:pt x="88" y="98"/>
                    <a:pt x="85" y="98"/>
                  </a:cubicBezTo>
                  <a:cubicBezTo>
                    <a:pt x="77" y="98"/>
                    <a:pt x="69" y="98"/>
                    <a:pt x="61" y="98"/>
                  </a:cubicBezTo>
                  <a:cubicBezTo>
                    <a:pt x="61" y="130"/>
                    <a:pt x="61" y="162"/>
                    <a:pt x="61" y="195"/>
                  </a:cubicBezTo>
                  <a:cubicBezTo>
                    <a:pt x="48" y="195"/>
                    <a:pt x="34" y="195"/>
                    <a:pt x="21" y="195"/>
                  </a:cubicBezTo>
                  <a:cubicBezTo>
                    <a:pt x="20" y="193"/>
                    <a:pt x="20" y="192"/>
                    <a:pt x="20" y="191"/>
                  </a:cubicBezTo>
                  <a:cubicBezTo>
                    <a:pt x="20" y="161"/>
                    <a:pt x="20" y="131"/>
                    <a:pt x="20" y="101"/>
                  </a:cubicBezTo>
                  <a:cubicBezTo>
                    <a:pt x="20" y="99"/>
                    <a:pt x="20" y="98"/>
                    <a:pt x="17" y="98"/>
                  </a:cubicBezTo>
                  <a:cubicBezTo>
                    <a:pt x="12" y="98"/>
                    <a:pt x="6" y="98"/>
                    <a:pt x="0" y="98"/>
                  </a:cubicBezTo>
                  <a:cubicBezTo>
                    <a:pt x="0" y="96"/>
                    <a:pt x="0" y="95"/>
                    <a:pt x="0" y="94"/>
                  </a:cubicBezTo>
                  <a:cubicBezTo>
                    <a:pt x="0" y="86"/>
                    <a:pt x="0" y="77"/>
                    <a:pt x="0" y="68"/>
                  </a:cubicBezTo>
                  <a:cubicBezTo>
                    <a:pt x="0" y="63"/>
                    <a:pt x="0" y="64"/>
                    <a:pt x="5" y="64"/>
                  </a:cubicBezTo>
                  <a:cubicBezTo>
                    <a:pt x="9" y="64"/>
                    <a:pt x="13" y="64"/>
                    <a:pt x="18" y="64"/>
                  </a:cubicBezTo>
                  <a:cubicBezTo>
                    <a:pt x="20" y="64"/>
                    <a:pt x="20" y="63"/>
                    <a:pt x="20" y="61"/>
                  </a:cubicBezTo>
                  <a:cubicBezTo>
                    <a:pt x="20" y="53"/>
                    <a:pt x="20" y="45"/>
                    <a:pt x="21" y="37"/>
                  </a:cubicBezTo>
                  <a:cubicBezTo>
                    <a:pt x="21" y="27"/>
                    <a:pt x="24" y="18"/>
                    <a:pt x="32" y="10"/>
                  </a:cubicBezTo>
                  <a:cubicBezTo>
                    <a:pt x="37" y="5"/>
                    <a:pt x="44" y="2"/>
                    <a:pt x="52" y="1"/>
                  </a:cubicBezTo>
                  <a:cubicBezTo>
                    <a:pt x="65" y="0"/>
                    <a:pt x="78" y="0"/>
                    <a:pt x="9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3F3F3F"/>
                </a:solidFill>
                <a:effectLst/>
                <a:uLnTx/>
                <a:uFillTx/>
                <a:latin typeface="Open Sans"/>
                <a:ea typeface="+mn-ea"/>
                <a:cs typeface="+mn-cs"/>
              </a:endParaRPr>
            </a:p>
          </p:txBody>
        </p:sp>
        <p:sp>
          <p:nvSpPr>
            <p:cNvPr id="36" name="Freeform 12">
              <a:extLst>
                <a:ext uri="{FF2B5EF4-FFF2-40B4-BE49-F238E27FC236}">
                  <a16:creationId xmlns:a16="http://schemas.microsoft.com/office/drawing/2014/main" id="{35C105E9-AB39-4EE5-853E-96CAE34A9B8C}"/>
                </a:ext>
              </a:extLst>
            </p:cNvPr>
            <p:cNvSpPr>
              <a:spLocks/>
            </p:cNvSpPr>
            <p:nvPr/>
          </p:nvSpPr>
          <p:spPr bwMode="auto">
            <a:xfrm>
              <a:off x="-1939925" y="2518378"/>
              <a:ext cx="261937" cy="357188"/>
            </a:xfrm>
            <a:custGeom>
              <a:avLst/>
              <a:gdLst>
                <a:gd name="T0" fmla="*/ 101 w 101"/>
                <a:gd name="T1" fmla="*/ 39 h 136"/>
                <a:gd name="T2" fmla="*/ 83 w 101"/>
                <a:gd name="T3" fmla="*/ 37 h 136"/>
                <a:gd name="T4" fmla="*/ 52 w 101"/>
                <a:gd name="T5" fmla="*/ 36 h 136"/>
                <a:gd name="T6" fmla="*/ 41 w 101"/>
                <a:gd name="T7" fmla="*/ 48 h 136"/>
                <a:gd name="T8" fmla="*/ 41 w 101"/>
                <a:gd name="T9" fmla="*/ 89 h 136"/>
                <a:gd name="T10" fmla="*/ 51 w 101"/>
                <a:gd name="T11" fmla="*/ 100 h 136"/>
                <a:gd name="T12" fmla="*/ 74 w 101"/>
                <a:gd name="T13" fmla="*/ 101 h 136"/>
                <a:gd name="T14" fmla="*/ 99 w 101"/>
                <a:gd name="T15" fmla="*/ 98 h 136"/>
                <a:gd name="T16" fmla="*/ 101 w 101"/>
                <a:gd name="T17" fmla="*/ 98 h 136"/>
                <a:gd name="T18" fmla="*/ 101 w 101"/>
                <a:gd name="T19" fmla="*/ 100 h 136"/>
                <a:gd name="T20" fmla="*/ 101 w 101"/>
                <a:gd name="T21" fmla="*/ 128 h 136"/>
                <a:gd name="T22" fmla="*/ 99 w 101"/>
                <a:gd name="T23" fmla="*/ 131 h 136"/>
                <a:gd name="T24" fmla="*/ 53 w 101"/>
                <a:gd name="T25" fmla="*/ 135 h 136"/>
                <a:gd name="T26" fmla="*/ 16 w 101"/>
                <a:gd name="T27" fmla="*/ 122 h 136"/>
                <a:gd name="T28" fmla="*/ 1 w 101"/>
                <a:gd name="T29" fmla="*/ 92 h 136"/>
                <a:gd name="T30" fmla="*/ 0 w 101"/>
                <a:gd name="T31" fmla="*/ 49 h 136"/>
                <a:gd name="T32" fmla="*/ 23 w 101"/>
                <a:gd name="T33" fmla="*/ 10 h 136"/>
                <a:gd name="T34" fmla="*/ 49 w 101"/>
                <a:gd name="T35" fmla="*/ 2 h 136"/>
                <a:gd name="T36" fmla="*/ 99 w 101"/>
                <a:gd name="T37" fmla="*/ 6 h 136"/>
                <a:gd name="T38" fmla="*/ 101 w 101"/>
                <a:gd name="T39" fmla="*/ 8 h 136"/>
                <a:gd name="T40" fmla="*/ 101 w 101"/>
                <a:gd name="T41" fmla="*/ 3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36">
                  <a:moveTo>
                    <a:pt x="101" y="39"/>
                  </a:moveTo>
                  <a:cubicBezTo>
                    <a:pt x="95" y="38"/>
                    <a:pt x="89" y="37"/>
                    <a:pt x="83" y="37"/>
                  </a:cubicBezTo>
                  <a:cubicBezTo>
                    <a:pt x="72" y="35"/>
                    <a:pt x="62" y="34"/>
                    <a:pt x="52" y="36"/>
                  </a:cubicBezTo>
                  <a:cubicBezTo>
                    <a:pt x="45" y="38"/>
                    <a:pt x="41" y="42"/>
                    <a:pt x="41" y="48"/>
                  </a:cubicBezTo>
                  <a:cubicBezTo>
                    <a:pt x="41" y="62"/>
                    <a:pt x="41" y="75"/>
                    <a:pt x="41" y="89"/>
                  </a:cubicBezTo>
                  <a:cubicBezTo>
                    <a:pt x="41" y="95"/>
                    <a:pt x="45" y="99"/>
                    <a:pt x="51" y="100"/>
                  </a:cubicBezTo>
                  <a:cubicBezTo>
                    <a:pt x="59" y="101"/>
                    <a:pt x="66" y="102"/>
                    <a:pt x="74" y="101"/>
                  </a:cubicBezTo>
                  <a:cubicBezTo>
                    <a:pt x="82" y="101"/>
                    <a:pt x="90" y="99"/>
                    <a:pt x="99" y="98"/>
                  </a:cubicBezTo>
                  <a:cubicBezTo>
                    <a:pt x="99" y="98"/>
                    <a:pt x="100" y="98"/>
                    <a:pt x="101" y="98"/>
                  </a:cubicBezTo>
                  <a:cubicBezTo>
                    <a:pt x="101" y="98"/>
                    <a:pt x="101" y="99"/>
                    <a:pt x="101" y="100"/>
                  </a:cubicBezTo>
                  <a:cubicBezTo>
                    <a:pt x="101" y="109"/>
                    <a:pt x="101" y="119"/>
                    <a:pt x="101" y="128"/>
                  </a:cubicBezTo>
                  <a:cubicBezTo>
                    <a:pt x="101" y="130"/>
                    <a:pt x="101" y="131"/>
                    <a:pt x="99" y="131"/>
                  </a:cubicBezTo>
                  <a:cubicBezTo>
                    <a:pt x="84" y="134"/>
                    <a:pt x="68" y="136"/>
                    <a:pt x="53" y="135"/>
                  </a:cubicBezTo>
                  <a:cubicBezTo>
                    <a:pt x="39" y="135"/>
                    <a:pt x="26" y="131"/>
                    <a:pt x="16" y="122"/>
                  </a:cubicBezTo>
                  <a:cubicBezTo>
                    <a:pt x="7" y="114"/>
                    <a:pt x="2" y="104"/>
                    <a:pt x="1" y="92"/>
                  </a:cubicBezTo>
                  <a:cubicBezTo>
                    <a:pt x="0" y="78"/>
                    <a:pt x="0" y="63"/>
                    <a:pt x="0" y="49"/>
                  </a:cubicBezTo>
                  <a:cubicBezTo>
                    <a:pt x="1" y="33"/>
                    <a:pt x="8" y="19"/>
                    <a:pt x="23" y="10"/>
                  </a:cubicBezTo>
                  <a:cubicBezTo>
                    <a:pt x="31" y="5"/>
                    <a:pt x="40" y="3"/>
                    <a:pt x="49" y="2"/>
                  </a:cubicBezTo>
                  <a:cubicBezTo>
                    <a:pt x="66" y="0"/>
                    <a:pt x="82" y="2"/>
                    <a:pt x="99" y="6"/>
                  </a:cubicBezTo>
                  <a:cubicBezTo>
                    <a:pt x="100" y="6"/>
                    <a:pt x="101" y="7"/>
                    <a:pt x="101" y="8"/>
                  </a:cubicBezTo>
                  <a:cubicBezTo>
                    <a:pt x="101" y="18"/>
                    <a:pt x="101" y="29"/>
                    <a:pt x="101"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3F3F3F"/>
                </a:solidFill>
                <a:effectLst/>
                <a:uLnTx/>
                <a:uFillTx/>
                <a:latin typeface="Open Sans"/>
                <a:ea typeface="+mn-ea"/>
                <a:cs typeface="+mn-cs"/>
              </a:endParaRPr>
            </a:p>
          </p:txBody>
        </p:sp>
      </p:grpSp>
      <p:grpSp>
        <p:nvGrpSpPr>
          <p:cNvPr id="37" name="Group 36">
            <a:extLst>
              <a:ext uri="{FF2B5EF4-FFF2-40B4-BE49-F238E27FC236}">
                <a16:creationId xmlns:a16="http://schemas.microsoft.com/office/drawing/2014/main" id="{B78DFCCD-703D-412D-975A-FB214D77337F}"/>
              </a:ext>
            </a:extLst>
          </p:cNvPr>
          <p:cNvGrpSpPr/>
          <p:nvPr/>
        </p:nvGrpSpPr>
        <p:grpSpPr>
          <a:xfrm>
            <a:off x="10237456" y="5489820"/>
            <a:ext cx="720965" cy="446588"/>
            <a:chOff x="625475" y="2668588"/>
            <a:chExt cx="1017588" cy="747713"/>
          </a:xfrm>
          <a:solidFill>
            <a:schemeClr val="bg2"/>
          </a:solidFill>
        </p:grpSpPr>
        <p:sp>
          <p:nvSpPr>
            <p:cNvPr id="38" name="Freeform 68">
              <a:extLst>
                <a:ext uri="{FF2B5EF4-FFF2-40B4-BE49-F238E27FC236}">
                  <a16:creationId xmlns:a16="http://schemas.microsoft.com/office/drawing/2014/main" id="{1D533231-7B90-4081-8EE5-B6B08E0D6BE8}"/>
                </a:ext>
              </a:extLst>
            </p:cNvPr>
            <p:cNvSpPr>
              <a:spLocks noEditPoints="1"/>
            </p:cNvSpPr>
            <p:nvPr/>
          </p:nvSpPr>
          <p:spPr bwMode="auto">
            <a:xfrm>
              <a:off x="1227138" y="2781300"/>
              <a:ext cx="415925" cy="635000"/>
            </a:xfrm>
            <a:custGeom>
              <a:avLst/>
              <a:gdLst>
                <a:gd name="T0" fmla="*/ 603 w 636"/>
                <a:gd name="T1" fmla="*/ 775 h 972"/>
                <a:gd name="T2" fmla="*/ 340 w 636"/>
                <a:gd name="T3" fmla="*/ 607 h 972"/>
                <a:gd name="T4" fmla="*/ 336 w 636"/>
                <a:gd name="T5" fmla="*/ 599 h 972"/>
                <a:gd name="T6" fmla="*/ 336 w 636"/>
                <a:gd name="T7" fmla="*/ 421 h 972"/>
                <a:gd name="T8" fmla="*/ 373 w 636"/>
                <a:gd name="T9" fmla="*/ 352 h 972"/>
                <a:gd name="T10" fmla="*/ 373 w 636"/>
                <a:gd name="T11" fmla="*/ 167 h 972"/>
                <a:gd name="T12" fmla="*/ 207 w 636"/>
                <a:gd name="T13" fmla="*/ 0 h 972"/>
                <a:gd name="T14" fmla="*/ 167 w 636"/>
                <a:gd name="T15" fmla="*/ 0 h 972"/>
                <a:gd name="T16" fmla="*/ 0 w 636"/>
                <a:gd name="T17" fmla="*/ 167 h 972"/>
                <a:gd name="T18" fmla="*/ 0 w 636"/>
                <a:gd name="T19" fmla="*/ 352 h 972"/>
                <a:gd name="T20" fmla="*/ 37 w 636"/>
                <a:gd name="T21" fmla="*/ 421 h 972"/>
                <a:gd name="T22" fmla="*/ 37 w 636"/>
                <a:gd name="T23" fmla="*/ 599 h 972"/>
                <a:gd name="T24" fmla="*/ 37 w 636"/>
                <a:gd name="T25" fmla="*/ 603 h 972"/>
                <a:gd name="T26" fmla="*/ 144 w 636"/>
                <a:gd name="T27" fmla="*/ 683 h 972"/>
                <a:gd name="T28" fmla="*/ 210 w 636"/>
                <a:gd name="T29" fmla="*/ 823 h 972"/>
                <a:gd name="T30" fmla="*/ 210 w 636"/>
                <a:gd name="T31" fmla="*/ 972 h 972"/>
                <a:gd name="T32" fmla="*/ 636 w 636"/>
                <a:gd name="T33" fmla="*/ 972 h 972"/>
                <a:gd name="T34" fmla="*/ 636 w 636"/>
                <a:gd name="T35" fmla="*/ 845 h 972"/>
                <a:gd name="T36" fmla="*/ 603 w 636"/>
                <a:gd name="T37" fmla="*/ 775 h 972"/>
                <a:gd name="T38" fmla="*/ 603 w 636"/>
                <a:gd name="T39" fmla="*/ 775 h 972"/>
                <a:gd name="T40" fmla="*/ 603 w 636"/>
                <a:gd name="T41" fmla="*/ 775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6" h="972">
                  <a:moveTo>
                    <a:pt x="603" y="775"/>
                  </a:moveTo>
                  <a:cubicBezTo>
                    <a:pt x="489" y="681"/>
                    <a:pt x="365" y="619"/>
                    <a:pt x="340" y="607"/>
                  </a:cubicBezTo>
                  <a:cubicBezTo>
                    <a:pt x="337" y="606"/>
                    <a:pt x="336" y="603"/>
                    <a:pt x="336" y="599"/>
                  </a:cubicBezTo>
                  <a:cubicBezTo>
                    <a:pt x="336" y="421"/>
                    <a:pt x="336" y="421"/>
                    <a:pt x="336" y="421"/>
                  </a:cubicBezTo>
                  <a:cubicBezTo>
                    <a:pt x="358" y="406"/>
                    <a:pt x="373" y="381"/>
                    <a:pt x="373" y="352"/>
                  </a:cubicBezTo>
                  <a:cubicBezTo>
                    <a:pt x="373" y="167"/>
                    <a:pt x="373" y="167"/>
                    <a:pt x="373" y="167"/>
                  </a:cubicBezTo>
                  <a:cubicBezTo>
                    <a:pt x="373" y="75"/>
                    <a:pt x="298" y="0"/>
                    <a:pt x="207" y="0"/>
                  </a:cubicBezTo>
                  <a:cubicBezTo>
                    <a:pt x="167" y="0"/>
                    <a:pt x="167" y="0"/>
                    <a:pt x="167" y="0"/>
                  </a:cubicBezTo>
                  <a:cubicBezTo>
                    <a:pt x="75" y="0"/>
                    <a:pt x="0" y="75"/>
                    <a:pt x="0" y="167"/>
                  </a:cubicBezTo>
                  <a:cubicBezTo>
                    <a:pt x="0" y="352"/>
                    <a:pt x="0" y="352"/>
                    <a:pt x="0" y="352"/>
                  </a:cubicBezTo>
                  <a:cubicBezTo>
                    <a:pt x="0" y="381"/>
                    <a:pt x="15" y="406"/>
                    <a:pt x="37" y="421"/>
                  </a:cubicBezTo>
                  <a:cubicBezTo>
                    <a:pt x="37" y="599"/>
                    <a:pt x="37" y="599"/>
                    <a:pt x="37" y="599"/>
                  </a:cubicBezTo>
                  <a:cubicBezTo>
                    <a:pt x="37" y="600"/>
                    <a:pt x="37" y="602"/>
                    <a:pt x="37" y="603"/>
                  </a:cubicBezTo>
                  <a:cubicBezTo>
                    <a:pt x="72" y="627"/>
                    <a:pt x="108" y="654"/>
                    <a:pt x="144" y="683"/>
                  </a:cubicBezTo>
                  <a:cubicBezTo>
                    <a:pt x="186" y="718"/>
                    <a:pt x="210" y="768"/>
                    <a:pt x="210" y="823"/>
                  </a:cubicBezTo>
                  <a:cubicBezTo>
                    <a:pt x="210" y="972"/>
                    <a:pt x="210" y="972"/>
                    <a:pt x="210" y="972"/>
                  </a:cubicBezTo>
                  <a:cubicBezTo>
                    <a:pt x="636" y="972"/>
                    <a:pt x="636" y="972"/>
                    <a:pt x="636" y="972"/>
                  </a:cubicBezTo>
                  <a:cubicBezTo>
                    <a:pt x="636" y="845"/>
                    <a:pt x="636" y="845"/>
                    <a:pt x="636" y="845"/>
                  </a:cubicBezTo>
                  <a:cubicBezTo>
                    <a:pt x="636" y="818"/>
                    <a:pt x="624" y="792"/>
                    <a:pt x="603" y="775"/>
                  </a:cubicBezTo>
                  <a:close/>
                  <a:moveTo>
                    <a:pt x="603" y="775"/>
                  </a:moveTo>
                  <a:cubicBezTo>
                    <a:pt x="603" y="775"/>
                    <a:pt x="603" y="775"/>
                    <a:pt x="603" y="775"/>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3F3F3F"/>
                </a:solidFill>
                <a:effectLst/>
                <a:uLnTx/>
                <a:uFillTx/>
                <a:latin typeface="Open Sans"/>
                <a:ea typeface="+mn-ea"/>
                <a:cs typeface="+mn-cs"/>
              </a:endParaRPr>
            </a:p>
          </p:txBody>
        </p:sp>
        <p:sp>
          <p:nvSpPr>
            <p:cNvPr id="39" name="Freeform 69">
              <a:extLst>
                <a:ext uri="{FF2B5EF4-FFF2-40B4-BE49-F238E27FC236}">
                  <a16:creationId xmlns:a16="http://schemas.microsoft.com/office/drawing/2014/main" id="{7524AAF4-CACE-4119-94CA-09ED7A846240}"/>
                </a:ext>
              </a:extLst>
            </p:cNvPr>
            <p:cNvSpPr>
              <a:spLocks noEditPoints="1"/>
            </p:cNvSpPr>
            <p:nvPr/>
          </p:nvSpPr>
          <p:spPr bwMode="auto">
            <a:xfrm>
              <a:off x="625475" y="2668588"/>
              <a:ext cx="692150" cy="747713"/>
            </a:xfrm>
            <a:custGeom>
              <a:avLst/>
              <a:gdLst>
                <a:gd name="T0" fmla="*/ 1021 w 1060"/>
                <a:gd name="T1" fmla="*/ 914 h 1145"/>
                <a:gd name="T2" fmla="*/ 711 w 1060"/>
                <a:gd name="T3" fmla="*/ 715 h 1145"/>
                <a:gd name="T4" fmla="*/ 705 w 1060"/>
                <a:gd name="T5" fmla="*/ 706 h 1145"/>
                <a:gd name="T6" fmla="*/ 705 w 1060"/>
                <a:gd name="T7" fmla="*/ 496 h 1145"/>
                <a:gd name="T8" fmla="*/ 749 w 1060"/>
                <a:gd name="T9" fmla="*/ 414 h 1145"/>
                <a:gd name="T10" fmla="*/ 749 w 1060"/>
                <a:gd name="T11" fmla="*/ 196 h 1145"/>
                <a:gd name="T12" fmla="*/ 553 w 1060"/>
                <a:gd name="T13" fmla="*/ 0 h 1145"/>
                <a:gd name="T14" fmla="*/ 506 w 1060"/>
                <a:gd name="T15" fmla="*/ 0 h 1145"/>
                <a:gd name="T16" fmla="*/ 310 w 1060"/>
                <a:gd name="T17" fmla="*/ 196 h 1145"/>
                <a:gd name="T18" fmla="*/ 310 w 1060"/>
                <a:gd name="T19" fmla="*/ 414 h 1145"/>
                <a:gd name="T20" fmla="*/ 354 w 1060"/>
                <a:gd name="T21" fmla="*/ 496 h 1145"/>
                <a:gd name="T22" fmla="*/ 354 w 1060"/>
                <a:gd name="T23" fmla="*/ 706 h 1145"/>
                <a:gd name="T24" fmla="*/ 348 w 1060"/>
                <a:gd name="T25" fmla="*/ 715 h 1145"/>
                <a:gd name="T26" fmla="*/ 38 w 1060"/>
                <a:gd name="T27" fmla="*/ 914 h 1145"/>
                <a:gd name="T28" fmla="*/ 0 w 1060"/>
                <a:gd name="T29" fmla="*/ 996 h 1145"/>
                <a:gd name="T30" fmla="*/ 0 w 1060"/>
                <a:gd name="T31" fmla="*/ 1145 h 1145"/>
                <a:gd name="T32" fmla="*/ 460 w 1060"/>
                <a:gd name="T33" fmla="*/ 1145 h 1145"/>
                <a:gd name="T34" fmla="*/ 506 w 1060"/>
                <a:gd name="T35" fmla="*/ 937 h 1145"/>
                <a:gd name="T36" fmla="*/ 530 w 1060"/>
                <a:gd name="T37" fmla="*/ 802 h 1145"/>
                <a:gd name="T38" fmla="*/ 554 w 1060"/>
                <a:gd name="T39" fmla="*/ 937 h 1145"/>
                <a:gd name="T40" fmla="*/ 599 w 1060"/>
                <a:gd name="T41" fmla="*/ 1145 h 1145"/>
                <a:gd name="T42" fmla="*/ 1060 w 1060"/>
                <a:gd name="T43" fmla="*/ 1145 h 1145"/>
                <a:gd name="T44" fmla="*/ 1060 w 1060"/>
                <a:gd name="T45" fmla="*/ 996 h 1145"/>
                <a:gd name="T46" fmla="*/ 1021 w 1060"/>
                <a:gd name="T47" fmla="*/ 914 h 1145"/>
                <a:gd name="T48" fmla="*/ 1021 w 1060"/>
                <a:gd name="T49" fmla="*/ 914 h 1145"/>
                <a:gd name="T50" fmla="*/ 1021 w 1060"/>
                <a:gd name="T51" fmla="*/ 914 h 1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0" h="1145">
                  <a:moveTo>
                    <a:pt x="1021" y="914"/>
                  </a:moveTo>
                  <a:cubicBezTo>
                    <a:pt x="886" y="803"/>
                    <a:pt x="740" y="730"/>
                    <a:pt x="711" y="715"/>
                  </a:cubicBezTo>
                  <a:cubicBezTo>
                    <a:pt x="708" y="714"/>
                    <a:pt x="705" y="710"/>
                    <a:pt x="705" y="706"/>
                  </a:cubicBezTo>
                  <a:cubicBezTo>
                    <a:pt x="705" y="496"/>
                    <a:pt x="705" y="496"/>
                    <a:pt x="705" y="496"/>
                  </a:cubicBezTo>
                  <a:cubicBezTo>
                    <a:pt x="732" y="479"/>
                    <a:pt x="749" y="449"/>
                    <a:pt x="749" y="414"/>
                  </a:cubicBezTo>
                  <a:cubicBezTo>
                    <a:pt x="749" y="196"/>
                    <a:pt x="749" y="196"/>
                    <a:pt x="749" y="196"/>
                  </a:cubicBezTo>
                  <a:cubicBezTo>
                    <a:pt x="749" y="88"/>
                    <a:pt x="661" y="0"/>
                    <a:pt x="553" y="0"/>
                  </a:cubicBezTo>
                  <a:cubicBezTo>
                    <a:pt x="506" y="0"/>
                    <a:pt x="506" y="0"/>
                    <a:pt x="506" y="0"/>
                  </a:cubicBezTo>
                  <a:cubicBezTo>
                    <a:pt x="398" y="0"/>
                    <a:pt x="310" y="88"/>
                    <a:pt x="310" y="196"/>
                  </a:cubicBezTo>
                  <a:cubicBezTo>
                    <a:pt x="310" y="414"/>
                    <a:pt x="310" y="414"/>
                    <a:pt x="310" y="414"/>
                  </a:cubicBezTo>
                  <a:cubicBezTo>
                    <a:pt x="310" y="449"/>
                    <a:pt x="328" y="478"/>
                    <a:pt x="354" y="496"/>
                  </a:cubicBezTo>
                  <a:cubicBezTo>
                    <a:pt x="354" y="706"/>
                    <a:pt x="354" y="706"/>
                    <a:pt x="354" y="706"/>
                  </a:cubicBezTo>
                  <a:cubicBezTo>
                    <a:pt x="354" y="710"/>
                    <a:pt x="352" y="714"/>
                    <a:pt x="348" y="715"/>
                  </a:cubicBezTo>
                  <a:cubicBezTo>
                    <a:pt x="319" y="730"/>
                    <a:pt x="173" y="803"/>
                    <a:pt x="38" y="914"/>
                  </a:cubicBezTo>
                  <a:cubicBezTo>
                    <a:pt x="14" y="934"/>
                    <a:pt x="0" y="964"/>
                    <a:pt x="0" y="996"/>
                  </a:cubicBezTo>
                  <a:cubicBezTo>
                    <a:pt x="0" y="1145"/>
                    <a:pt x="0" y="1145"/>
                    <a:pt x="0" y="1145"/>
                  </a:cubicBezTo>
                  <a:cubicBezTo>
                    <a:pt x="460" y="1145"/>
                    <a:pt x="460" y="1145"/>
                    <a:pt x="460" y="1145"/>
                  </a:cubicBezTo>
                  <a:cubicBezTo>
                    <a:pt x="506" y="937"/>
                    <a:pt x="506" y="937"/>
                    <a:pt x="506" y="937"/>
                  </a:cubicBezTo>
                  <a:cubicBezTo>
                    <a:pt x="414" y="809"/>
                    <a:pt x="513" y="802"/>
                    <a:pt x="530" y="802"/>
                  </a:cubicBezTo>
                  <a:cubicBezTo>
                    <a:pt x="547" y="802"/>
                    <a:pt x="646" y="809"/>
                    <a:pt x="554" y="937"/>
                  </a:cubicBezTo>
                  <a:cubicBezTo>
                    <a:pt x="599" y="1145"/>
                    <a:pt x="599" y="1145"/>
                    <a:pt x="599" y="1145"/>
                  </a:cubicBezTo>
                  <a:cubicBezTo>
                    <a:pt x="1060" y="1145"/>
                    <a:pt x="1060" y="1145"/>
                    <a:pt x="1060" y="1145"/>
                  </a:cubicBezTo>
                  <a:cubicBezTo>
                    <a:pt x="1060" y="996"/>
                    <a:pt x="1060" y="996"/>
                    <a:pt x="1060" y="996"/>
                  </a:cubicBezTo>
                  <a:cubicBezTo>
                    <a:pt x="1059" y="964"/>
                    <a:pt x="1045" y="934"/>
                    <a:pt x="1021" y="914"/>
                  </a:cubicBezTo>
                  <a:close/>
                  <a:moveTo>
                    <a:pt x="1021" y="914"/>
                  </a:moveTo>
                  <a:cubicBezTo>
                    <a:pt x="1021" y="914"/>
                    <a:pt x="1021" y="914"/>
                    <a:pt x="1021" y="914"/>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srgbClr val="3F3F3F"/>
                </a:solidFill>
                <a:effectLst/>
                <a:uLnTx/>
                <a:uFillTx/>
                <a:latin typeface="Open Sans"/>
                <a:ea typeface="+mn-ea"/>
                <a:cs typeface="+mn-cs"/>
              </a:endParaRPr>
            </a:p>
          </p:txBody>
        </p:sp>
      </p:grpSp>
      <p:sp>
        <p:nvSpPr>
          <p:cNvPr id="40" name="Freeform 73">
            <a:extLst>
              <a:ext uri="{FF2B5EF4-FFF2-40B4-BE49-F238E27FC236}">
                <a16:creationId xmlns:a16="http://schemas.microsoft.com/office/drawing/2014/main" id="{B9A9F16D-63D5-47BE-9FD6-763F653C1817}"/>
              </a:ext>
            </a:extLst>
          </p:cNvPr>
          <p:cNvSpPr>
            <a:spLocks noEditPoints="1"/>
          </p:cNvSpPr>
          <p:nvPr/>
        </p:nvSpPr>
        <p:spPr bwMode="auto">
          <a:xfrm>
            <a:off x="8344306" y="5470174"/>
            <a:ext cx="504410" cy="472966"/>
          </a:xfrm>
          <a:custGeom>
            <a:avLst/>
            <a:gdLst>
              <a:gd name="T0" fmla="*/ 359 w 379"/>
              <a:gd name="T1" fmla="*/ 198 h 399"/>
              <a:gd name="T2" fmla="*/ 333 w 379"/>
              <a:gd name="T3" fmla="*/ 124 h 399"/>
              <a:gd name="T4" fmla="*/ 242 w 379"/>
              <a:gd name="T5" fmla="*/ 127 h 399"/>
              <a:gd name="T6" fmla="*/ 173 w 379"/>
              <a:gd name="T7" fmla="*/ 0 h 399"/>
              <a:gd name="T8" fmla="*/ 139 w 379"/>
              <a:gd name="T9" fmla="*/ 51 h 399"/>
              <a:gd name="T10" fmla="*/ 137 w 379"/>
              <a:gd name="T11" fmla="*/ 82 h 399"/>
              <a:gd name="T12" fmla="*/ 120 w 379"/>
              <a:gd name="T13" fmla="*/ 162 h 399"/>
              <a:gd name="T14" fmla="*/ 81 w 379"/>
              <a:gd name="T15" fmla="*/ 179 h 399"/>
              <a:gd name="T16" fmla="*/ 0 w 379"/>
              <a:gd name="T17" fmla="*/ 163 h 399"/>
              <a:gd name="T18" fmla="*/ 81 w 379"/>
              <a:gd name="T19" fmla="*/ 390 h 399"/>
              <a:gd name="T20" fmla="*/ 193 w 379"/>
              <a:gd name="T21" fmla="*/ 388 h 399"/>
              <a:gd name="T22" fmla="*/ 278 w 379"/>
              <a:gd name="T23" fmla="*/ 398 h 399"/>
              <a:gd name="T24" fmla="*/ 337 w 379"/>
              <a:gd name="T25" fmla="*/ 386 h 399"/>
              <a:gd name="T26" fmla="*/ 361 w 379"/>
              <a:gd name="T27" fmla="*/ 268 h 399"/>
              <a:gd name="T28" fmla="*/ 28 w 379"/>
              <a:gd name="T29" fmla="*/ 187 h 399"/>
              <a:gd name="T30" fmla="*/ 53 w 379"/>
              <a:gd name="T31" fmla="*/ 212 h 399"/>
              <a:gd name="T32" fmla="*/ 324 w 379"/>
              <a:gd name="T33" fmla="*/ 321 h 399"/>
              <a:gd name="T34" fmla="*/ 323 w 379"/>
              <a:gd name="T35" fmla="*/ 365 h 399"/>
              <a:gd name="T36" fmla="*/ 294 w 379"/>
              <a:gd name="T37" fmla="*/ 375 h 399"/>
              <a:gd name="T38" fmla="*/ 248 w 379"/>
              <a:gd name="T39" fmla="*/ 370 h 399"/>
              <a:gd name="T40" fmla="*/ 81 w 379"/>
              <a:gd name="T41" fmla="*/ 352 h 399"/>
              <a:gd name="T42" fmla="*/ 84 w 379"/>
              <a:gd name="T43" fmla="*/ 204 h 399"/>
              <a:gd name="T44" fmla="*/ 164 w 379"/>
              <a:gd name="T45" fmla="*/ 52 h 399"/>
              <a:gd name="T46" fmla="*/ 172 w 379"/>
              <a:gd name="T47" fmla="*/ 25 h 399"/>
              <a:gd name="T48" fmla="*/ 202 w 379"/>
              <a:gd name="T49" fmla="*/ 50 h 399"/>
              <a:gd name="T50" fmla="*/ 220 w 379"/>
              <a:gd name="T51" fmla="*/ 150 h 399"/>
              <a:gd name="T52" fmla="*/ 301 w 379"/>
              <a:gd name="T53" fmla="*/ 145 h 399"/>
              <a:gd name="T54" fmla="*/ 346 w 379"/>
              <a:gd name="T55" fmla="*/ 160 h 399"/>
              <a:gd name="T56" fmla="*/ 333 w 379"/>
              <a:gd name="T57" fmla="*/ 193 h 399"/>
              <a:gd name="T58" fmla="*/ 336 w 379"/>
              <a:gd name="T59" fmla="*/ 212 h 399"/>
              <a:gd name="T60" fmla="*/ 337 w 379"/>
              <a:gd name="T61" fmla="*/ 258 h 399"/>
              <a:gd name="T62" fmla="*/ 324 w 379"/>
              <a:gd name="T63" fmla="*/ 321 h 399"/>
              <a:gd name="T64" fmla="*/ 324 w 379"/>
              <a:gd name="T65" fmla="*/ 32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9" h="399">
                <a:moveTo>
                  <a:pt x="361" y="268"/>
                </a:moveTo>
                <a:cubicBezTo>
                  <a:pt x="376" y="247"/>
                  <a:pt x="379" y="216"/>
                  <a:pt x="359" y="198"/>
                </a:cubicBezTo>
                <a:cubicBezTo>
                  <a:pt x="366" y="186"/>
                  <a:pt x="373" y="170"/>
                  <a:pt x="370" y="153"/>
                </a:cubicBezTo>
                <a:cubicBezTo>
                  <a:pt x="365" y="134"/>
                  <a:pt x="345" y="127"/>
                  <a:pt x="333" y="124"/>
                </a:cubicBezTo>
                <a:cubicBezTo>
                  <a:pt x="323" y="122"/>
                  <a:pt x="313" y="121"/>
                  <a:pt x="301" y="121"/>
                </a:cubicBezTo>
                <a:cubicBezTo>
                  <a:pt x="281" y="121"/>
                  <a:pt x="260" y="124"/>
                  <a:pt x="242" y="127"/>
                </a:cubicBezTo>
                <a:cubicBezTo>
                  <a:pt x="242" y="95"/>
                  <a:pt x="236" y="67"/>
                  <a:pt x="226" y="44"/>
                </a:cubicBezTo>
                <a:cubicBezTo>
                  <a:pt x="219" y="26"/>
                  <a:pt x="195" y="0"/>
                  <a:pt x="173" y="0"/>
                </a:cubicBezTo>
                <a:cubicBezTo>
                  <a:pt x="164" y="0"/>
                  <a:pt x="155" y="5"/>
                  <a:pt x="149" y="14"/>
                </a:cubicBezTo>
                <a:cubicBezTo>
                  <a:pt x="142" y="25"/>
                  <a:pt x="141" y="39"/>
                  <a:pt x="139" y="51"/>
                </a:cubicBezTo>
                <a:cubicBezTo>
                  <a:pt x="139" y="54"/>
                  <a:pt x="139" y="54"/>
                  <a:pt x="139" y="54"/>
                </a:cubicBezTo>
                <a:cubicBezTo>
                  <a:pt x="138" y="63"/>
                  <a:pt x="138" y="73"/>
                  <a:pt x="137" y="82"/>
                </a:cubicBezTo>
                <a:cubicBezTo>
                  <a:pt x="137" y="91"/>
                  <a:pt x="136" y="101"/>
                  <a:pt x="135" y="110"/>
                </a:cubicBezTo>
                <a:cubicBezTo>
                  <a:pt x="133" y="126"/>
                  <a:pt x="130" y="146"/>
                  <a:pt x="120" y="162"/>
                </a:cubicBezTo>
                <a:cubicBezTo>
                  <a:pt x="113" y="173"/>
                  <a:pt x="100" y="179"/>
                  <a:pt x="83" y="179"/>
                </a:cubicBezTo>
                <a:cubicBezTo>
                  <a:pt x="82" y="179"/>
                  <a:pt x="82" y="179"/>
                  <a:pt x="81" y="179"/>
                </a:cubicBezTo>
                <a:cubicBezTo>
                  <a:pt x="81" y="163"/>
                  <a:pt x="81" y="163"/>
                  <a:pt x="81" y="163"/>
                </a:cubicBezTo>
                <a:cubicBezTo>
                  <a:pt x="0" y="163"/>
                  <a:pt x="0" y="163"/>
                  <a:pt x="0" y="163"/>
                </a:cubicBezTo>
                <a:cubicBezTo>
                  <a:pt x="0" y="390"/>
                  <a:pt x="0" y="390"/>
                  <a:pt x="0" y="390"/>
                </a:cubicBezTo>
                <a:cubicBezTo>
                  <a:pt x="81" y="390"/>
                  <a:pt x="81" y="390"/>
                  <a:pt x="81" y="390"/>
                </a:cubicBezTo>
                <a:cubicBezTo>
                  <a:pt x="81" y="376"/>
                  <a:pt x="81" y="376"/>
                  <a:pt x="81" y="376"/>
                </a:cubicBezTo>
                <a:cubicBezTo>
                  <a:pt x="118" y="378"/>
                  <a:pt x="156" y="383"/>
                  <a:pt x="193" y="388"/>
                </a:cubicBezTo>
                <a:cubicBezTo>
                  <a:pt x="220" y="392"/>
                  <a:pt x="249" y="395"/>
                  <a:pt x="277" y="398"/>
                </a:cubicBezTo>
                <a:cubicBezTo>
                  <a:pt x="278" y="398"/>
                  <a:pt x="278" y="398"/>
                  <a:pt x="278" y="398"/>
                </a:cubicBezTo>
                <a:cubicBezTo>
                  <a:pt x="284" y="398"/>
                  <a:pt x="291" y="399"/>
                  <a:pt x="298" y="399"/>
                </a:cubicBezTo>
                <a:cubicBezTo>
                  <a:pt x="309" y="399"/>
                  <a:pt x="324" y="397"/>
                  <a:pt x="337" y="386"/>
                </a:cubicBezTo>
                <a:cubicBezTo>
                  <a:pt x="351" y="374"/>
                  <a:pt x="352" y="351"/>
                  <a:pt x="347" y="333"/>
                </a:cubicBezTo>
                <a:cubicBezTo>
                  <a:pt x="362" y="317"/>
                  <a:pt x="373" y="292"/>
                  <a:pt x="361" y="268"/>
                </a:cubicBezTo>
                <a:close/>
                <a:moveTo>
                  <a:pt x="28" y="212"/>
                </a:moveTo>
                <a:cubicBezTo>
                  <a:pt x="28" y="187"/>
                  <a:pt x="28" y="187"/>
                  <a:pt x="28" y="187"/>
                </a:cubicBezTo>
                <a:cubicBezTo>
                  <a:pt x="53" y="187"/>
                  <a:pt x="53" y="187"/>
                  <a:pt x="53" y="187"/>
                </a:cubicBezTo>
                <a:cubicBezTo>
                  <a:pt x="53" y="212"/>
                  <a:pt x="53" y="212"/>
                  <a:pt x="53" y="212"/>
                </a:cubicBezTo>
                <a:lnTo>
                  <a:pt x="28" y="212"/>
                </a:lnTo>
                <a:close/>
                <a:moveTo>
                  <a:pt x="324" y="321"/>
                </a:moveTo>
                <a:cubicBezTo>
                  <a:pt x="322" y="324"/>
                  <a:pt x="320" y="329"/>
                  <a:pt x="321" y="333"/>
                </a:cubicBezTo>
                <a:cubicBezTo>
                  <a:pt x="325" y="343"/>
                  <a:pt x="327" y="356"/>
                  <a:pt x="323" y="365"/>
                </a:cubicBezTo>
                <a:cubicBezTo>
                  <a:pt x="321" y="369"/>
                  <a:pt x="317" y="372"/>
                  <a:pt x="312" y="373"/>
                </a:cubicBezTo>
                <a:cubicBezTo>
                  <a:pt x="307" y="375"/>
                  <a:pt x="301" y="375"/>
                  <a:pt x="294" y="375"/>
                </a:cubicBezTo>
                <a:cubicBezTo>
                  <a:pt x="283" y="375"/>
                  <a:pt x="272" y="374"/>
                  <a:pt x="261" y="372"/>
                </a:cubicBezTo>
                <a:cubicBezTo>
                  <a:pt x="257" y="372"/>
                  <a:pt x="252" y="371"/>
                  <a:pt x="248" y="370"/>
                </a:cubicBezTo>
                <a:cubicBezTo>
                  <a:pt x="231" y="368"/>
                  <a:pt x="214" y="366"/>
                  <a:pt x="197" y="364"/>
                </a:cubicBezTo>
                <a:cubicBezTo>
                  <a:pt x="159" y="359"/>
                  <a:pt x="120" y="354"/>
                  <a:pt x="81" y="352"/>
                </a:cubicBezTo>
                <a:cubicBezTo>
                  <a:pt x="81" y="203"/>
                  <a:pt x="81" y="203"/>
                  <a:pt x="81" y="203"/>
                </a:cubicBezTo>
                <a:cubicBezTo>
                  <a:pt x="82" y="204"/>
                  <a:pt x="83" y="204"/>
                  <a:pt x="84" y="204"/>
                </a:cubicBezTo>
                <a:cubicBezTo>
                  <a:pt x="153" y="204"/>
                  <a:pt x="158" y="129"/>
                  <a:pt x="162" y="74"/>
                </a:cubicBezTo>
                <a:cubicBezTo>
                  <a:pt x="163" y="67"/>
                  <a:pt x="163" y="59"/>
                  <a:pt x="164" y="52"/>
                </a:cubicBezTo>
                <a:cubicBezTo>
                  <a:pt x="164" y="50"/>
                  <a:pt x="164" y="50"/>
                  <a:pt x="164" y="50"/>
                </a:cubicBezTo>
                <a:cubicBezTo>
                  <a:pt x="165" y="42"/>
                  <a:pt x="166" y="29"/>
                  <a:pt x="172" y="25"/>
                </a:cubicBezTo>
                <a:cubicBezTo>
                  <a:pt x="173" y="24"/>
                  <a:pt x="174" y="24"/>
                  <a:pt x="176" y="24"/>
                </a:cubicBezTo>
                <a:cubicBezTo>
                  <a:pt x="186" y="24"/>
                  <a:pt x="198" y="42"/>
                  <a:pt x="202" y="50"/>
                </a:cubicBezTo>
                <a:cubicBezTo>
                  <a:pt x="214" y="72"/>
                  <a:pt x="219" y="103"/>
                  <a:pt x="217" y="142"/>
                </a:cubicBezTo>
                <a:cubicBezTo>
                  <a:pt x="217" y="145"/>
                  <a:pt x="218" y="148"/>
                  <a:pt x="220" y="150"/>
                </a:cubicBezTo>
                <a:cubicBezTo>
                  <a:pt x="223" y="153"/>
                  <a:pt x="228" y="155"/>
                  <a:pt x="233" y="154"/>
                </a:cubicBezTo>
                <a:cubicBezTo>
                  <a:pt x="255" y="150"/>
                  <a:pt x="278" y="145"/>
                  <a:pt x="301" y="145"/>
                </a:cubicBezTo>
                <a:cubicBezTo>
                  <a:pt x="309" y="145"/>
                  <a:pt x="317" y="146"/>
                  <a:pt x="325" y="147"/>
                </a:cubicBezTo>
                <a:cubicBezTo>
                  <a:pt x="338" y="149"/>
                  <a:pt x="346" y="154"/>
                  <a:pt x="346" y="160"/>
                </a:cubicBezTo>
                <a:cubicBezTo>
                  <a:pt x="347" y="168"/>
                  <a:pt x="343" y="176"/>
                  <a:pt x="340" y="182"/>
                </a:cubicBezTo>
                <a:cubicBezTo>
                  <a:pt x="337" y="186"/>
                  <a:pt x="333" y="192"/>
                  <a:pt x="333" y="193"/>
                </a:cubicBezTo>
                <a:cubicBezTo>
                  <a:pt x="330" y="196"/>
                  <a:pt x="329" y="200"/>
                  <a:pt x="330" y="204"/>
                </a:cubicBezTo>
                <a:cubicBezTo>
                  <a:pt x="330" y="208"/>
                  <a:pt x="332" y="210"/>
                  <a:pt x="336" y="212"/>
                </a:cubicBezTo>
                <a:cubicBezTo>
                  <a:pt x="343" y="215"/>
                  <a:pt x="347" y="220"/>
                  <a:pt x="348" y="227"/>
                </a:cubicBezTo>
                <a:cubicBezTo>
                  <a:pt x="350" y="237"/>
                  <a:pt x="345" y="250"/>
                  <a:pt x="337" y="258"/>
                </a:cubicBezTo>
                <a:cubicBezTo>
                  <a:pt x="334" y="262"/>
                  <a:pt x="332" y="269"/>
                  <a:pt x="335" y="274"/>
                </a:cubicBezTo>
                <a:cubicBezTo>
                  <a:pt x="350" y="293"/>
                  <a:pt x="335" y="312"/>
                  <a:pt x="324" y="321"/>
                </a:cubicBezTo>
                <a:close/>
                <a:moveTo>
                  <a:pt x="324" y="321"/>
                </a:moveTo>
                <a:cubicBezTo>
                  <a:pt x="324" y="321"/>
                  <a:pt x="324" y="321"/>
                  <a:pt x="324" y="321"/>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3F3F3F"/>
              </a:solidFill>
              <a:effectLst/>
              <a:uLnTx/>
              <a:uFillTx/>
              <a:latin typeface="Open Sans"/>
              <a:ea typeface="+mn-ea"/>
              <a:cs typeface="+mn-cs"/>
            </a:endParaRPr>
          </a:p>
        </p:txBody>
      </p:sp>
      <p:grpSp>
        <p:nvGrpSpPr>
          <p:cNvPr id="41" name="Group 40">
            <a:extLst>
              <a:ext uri="{FF2B5EF4-FFF2-40B4-BE49-F238E27FC236}">
                <a16:creationId xmlns:a16="http://schemas.microsoft.com/office/drawing/2014/main" id="{E7EFC8E1-FAC3-436F-B4A4-20A1FE16F020}"/>
              </a:ext>
            </a:extLst>
          </p:cNvPr>
          <p:cNvGrpSpPr/>
          <p:nvPr/>
        </p:nvGrpSpPr>
        <p:grpSpPr>
          <a:xfrm>
            <a:off x="10289550" y="4693846"/>
            <a:ext cx="1483429" cy="248519"/>
            <a:chOff x="-2220912" y="2922588"/>
            <a:chExt cx="2516188" cy="506413"/>
          </a:xfrm>
        </p:grpSpPr>
        <p:sp>
          <p:nvSpPr>
            <p:cNvPr id="42" name="Freeform 16">
              <a:extLst>
                <a:ext uri="{FF2B5EF4-FFF2-40B4-BE49-F238E27FC236}">
                  <a16:creationId xmlns:a16="http://schemas.microsoft.com/office/drawing/2014/main" id="{6CC61D42-2BF9-4B46-A635-CAACECAF94BD}"/>
                </a:ext>
              </a:extLst>
            </p:cNvPr>
            <p:cNvSpPr>
              <a:spLocks/>
            </p:cNvSpPr>
            <p:nvPr/>
          </p:nvSpPr>
          <p:spPr bwMode="auto">
            <a:xfrm>
              <a:off x="-2220912" y="2922588"/>
              <a:ext cx="355600" cy="506413"/>
            </a:xfrm>
            <a:custGeom>
              <a:avLst/>
              <a:gdLst>
                <a:gd name="T0" fmla="*/ 191 w 329"/>
                <a:gd name="T1" fmla="*/ 465 h 465"/>
                <a:gd name="T2" fmla="*/ 0 w 329"/>
                <a:gd name="T3" fmla="*/ 274 h 465"/>
                <a:gd name="T4" fmla="*/ 1 w 329"/>
                <a:gd name="T5" fmla="*/ 54 h 465"/>
                <a:gd name="T6" fmla="*/ 56 w 329"/>
                <a:gd name="T7" fmla="*/ 0 h 465"/>
                <a:gd name="T8" fmla="*/ 110 w 329"/>
                <a:gd name="T9" fmla="*/ 54 h 465"/>
                <a:gd name="T10" fmla="*/ 110 w 329"/>
                <a:gd name="T11" fmla="*/ 136 h 465"/>
                <a:gd name="T12" fmla="*/ 247 w 329"/>
                <a:gd name="T13" fmla="*/ 136 h 465"/>
                <a:gd name="T14" fmla="*/ 302 w 329"/>
                <a:gd name="T15" fmla="*/ 191 h 465"/>
                <a:gd name="T16" fmla="*/ 247 w 329"/>
                <a:gd name="T17" fmla="*/ 246 h 465"/>
                <a:gd name="T18" fmla="*/ 110 w 329"/>
                <a:gd name="T19" fmla="*/ 246 h 465"/>
                <a:gd name="T20" fmla="*/ 110 w 329"/>
                <a:gd name="T21" fmla="*/ 273 h 465"/>
                <a:gd name="T22" fmla="*/ 192 w 329"/>
                <a:gd name="T23" fmla="*/ 355 h 465"/>
                <a:gd name="T24" fmla="*/ 275 w 329"/>
                <a:gd name="T25" fmla="*/ 355 h 465"/>
                <a:gd name="T26" fmla="*/ 329 w 329"/>
                <a:gd name="T27" fmla="*/ 410 h 465"/>
                <a:gd name="T28" fmla="*/ 275 w 329"/>
                <a:gd name="T29" fmla="*/ 465 h 465"/>
                <a:gd name="T30" fmla="*/ 191 w 329"/>
                <a:gd name="T31" fmla="*/ 465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9" h="465">
                  <a:moveTo>
                    <a:pt x="191" y="465"/>
                  </a:moveTo>
                  <a:cubicBezTo>
                    <a:pt x="86" y="465"/>
                    <a:pt x="0" y="379"/>
                    <a:pt x="0" y="274"/>
                  </a:cubicBezTo>
                  <a:cubicBezTo>
                    <a:pt x="1" y="54"/>
                    <a:pt x="1" y="54"/>
                    <a:pt x="1" y="54"/>
                  </a:cubicBezTo>
                  <a:cubicBezTo>
                    <a:pt x="1" y="24"/>
                    <a:pt x="26" y="0"/>
                    <a:pt x="56" y="0"/>
                  </a:cubicBezTo>
                  <a:cubicBezTo>
                    <a:pt x="86" y="0"/>
                    <a:pt x="110" y="24"/>
                    <a:pt x="110" y="54"/>
                  </a:cubicBezTo>
                  <a:cubicBezTo>
                    <a:pt x="110" y="136"/>
                    <a:pt x="110" y="136"/>
                    <a:pt x="110" y="136"/>
                  </a:cubicBezTo>
                  <a:cubicBezTo>
                    <a:pt x="247" y="136"/>
                    <a:pt x="247" y="136"/>
                    <a:pt x="247" y="136"/>
                  </a:cubicBezTo>
                  <a:cubicBezTo>
                    <a:pt x="277" y="136"/>
                    <a:pt x="302" y="161"/>
                    <a:pt x="302" y="191"/>
                  </a:cubicBezTo>
                  <a:cubicBezTo>
                    <a:pt x="302" y="221"/>
                    <a:pt x="277" y="246"/>
                    <a:pt x="247" y="246"/>
                  </a:cubicBezTo>
                  <a:cubicBezTo>
                    <a:pt x="110" y="246"/>
                    <a:pt x="110" y="246"/>
                    <a:pt x="110" y="246"/>
                  </a:cubicBezTo>
                  <a:cubicBezTo>
                    <a:pt x="110" y="273"/>
                    <a:pt x="110" y="273"/>
                    <a:pt x="110" y="273"/>
                  </a:cubicBezTo>
                  <a:cubicBezTo>
                    <a:pt x="110" y="319"/>
                    <a:pt x="147" y="355"/>
                    <a:pt x="192" y="355"/>
                  </a:cubicBezTo>
                  <a:cubicBezTo>
                    <a:pt x="275" y="355"/>
                    <a:pt x="275" y="355"/>
                    <a:pt x="275" y="355"/>
                  </a:cubicBezTo>
                  <a:cubicBezTo>
                    <a:pt x="305" y="355"/>
                    <a:pt x="329" y="380"/>
                    <a:pt x="329" y="410"/>
                  </a:cubicBezTo>
                  <a:cubicBezTo>
                    <a:pt x="329" y="440"/>
                    <a:pt x="305" y="465"/>
                    <a:pt x="275" y="465"/>
                  </a:cubicBezTo>
                  <a:lnTo>
                    <a:pt x="191" y="4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3F3F3F"/>
                </a:solidFill>
                <a:effectLst/>
                <a:uLnTx/>
                <a:uFillTx/>
                <a:latin typeface="Open Sans"/>
                <a:ea typeface="+mn-ea"/>
                <a:cs typeface="+mn-cs"/>
              </a:endParaRPr>
            </a:p>
          </p:txBody>
        </p:sp>
        <p:sp>
          <p:nvSpPr>
            <p:cNvPr id="43" name="Freeform 17">
              <a:extLst>
                <a:ext uri="{FF2B5EF4-FFF2-40B4-BE49-F238E27FC236}">
                  <a16:creationId xmlns:a16="http://schemas.microsoft.com/office/drawing/2014/main" id="{8247E137-4005-450E-886F-CAF1D0FDFD6C}"/>
                </a:ext>
              </a:extLst>
            </p:cNvPr>
            <p:cNvSpPr>
              <a:spLocks/>
            </p:cNvSpPr>
            <p:nvPr/>
          </p:nvSpPr>
          <p:spPr bwMode="auto">
            <a:xfrm>
              <a:off x="-1050925" y="2922588"/>
              <a:ext cx="295275" cy="506413"/>
            </a:xfrm>
            <a:custGeom>
              <a:avLst/>
              <a:gdLst>
                <a:gd name="T0" fmla="*/ 191 w 274"/>
                <a:gd name="T1" fmla="*/ 465 h 465"/>
                <a:gd name="T2" fmla="*/ 0 w 274"/>
                <a:gd name="T3" fmla="*/ 274 h 465"/>
                <a:gd name="T4" fmla="*/ 0 w 274"/>
                <a:gd name="T5" fmla="*/ 54 h 465"/>
                <a:gd name="T6" fmla="*/ 55 w 274"/>
                <a:gd name="T7" fmla="*/ 0 h 465"/>
                <a:gd name="T8" fmla="*/ 110 w 274"/>
                <a:gd name="T9" fmla="*/ 54 h 465"/>
                <a:gd name="T10" fmla="*/ 110 w 274"/>
                <a:gd name="T11" fmla="*/ 136 h 465"/>
                <a:gd name="T12" fmla="*/ 192 w 274"/>
                <a:gd name="T13" fmla="*/ 136 h 465"/>
                <a:gd name="T14" fmla="*/ 246 w 274"/>
                <a:gd name="T15" fmla="*/ 191 h 465"/>
                <a:gd name="T16" fmla="*/ 192 w 274"/>
                <a:gd name="T17" fmla="*/ 246 h 465"/>
                <a:gd name="T18" fmla="*/ 110 w 274"/>
                <a:gd name="T19" fmla="*/ 246 h 465"/>
                <a:gd name="T20" fmla="*/ 110 w 274"/>
                <a:gd name="T21" fmla="*/ 273 h 465"/>
                <a:gd name="T22" fmla="*/ 191 w 274"/>
                <a:gd name="T23" fmla="*/ 355 h 465"/>
                <a:gd name="T24" fmla="*/ 219 w 274"/>
                <a:gd name="T25" fmla="*/ 355 h 465"/>
                <a:gd name="T26" fmla="*/ 274 w 274"/>
                <a:gd name="T27" fmla="*/ 410 h 465"/>
                <a:gd name="T28" fmla="*/ 219 w 274"/>
                <a:gd name="T29" fmla="*/ 465 h 465"/>
                <a:gd name="T30" fmla="*/ 191 w 274"/>
                <a:gd name="T31" fmla="*/ 465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4" h="465">
                  <a:moveTo>
                    <a:pt x="191" y="465"/>
                  </a:moveTo>
                  <a:cubicBezTo>
                    <a:pt x="85" y="465"/>
                    <a:pt x="0" y="379"/>
                    <a:pt x="0" y="274"/>
                  </a:cubicBezTo>
                  <a:cubicBezTo>
                    <a:pt x="0" y="54"/>
                    <a:pt x="0" y="54"/>
                    <a:pt x="0" y="54"/>
                  </a:cubicBezTo>
                  <a:cubicBezTo>
                    <a:pt x="0" y="24"/>
                    <a:pt x="25" y="0"/>
                    <a:pt x="55" y="0"/>
                  </a:cubicBezTo>
                  <a:cubicBezTo>
                    <a:pt x="85" y="0"/>
                    <a:pt x="110" y="24"/>
                    <a:pt x="110" y="54"/>
                  </a:cubicBezTo>
                  <a:cubicBezTo>
                    <a:pt x="110" y="136"/>
                    <a:pt x="110" y="136"/>
                    <a:pt x="110" y="136"/>
                  </a:cubicBezTo>
                  <a:cubicBezTo>
                    <a:pt x="192" y="136"/>
                    <a:pt x="192" y="136"/>
                    <a:pt x="192" y="136"/>
                  </a:cubicBezTo>
                  <a:cubicBezTo>
                    <a:pt x="222" y="136"/>
                    <a:pt x="246" y="161"/>
                    <a:pt x="246" y="191"/>
                  </a:cubicBezTo>
                  <a:cubicBezTo>
                    <a:pt x="246" y="221"/>
                    <a:pt x="222" y="246"/>
                    <a:pt x="192" y="246"/>
                  </a:cubicBezTo>
                  <a:cubicBezTo>
                    <a:pt x="110" y="246"/>
                    <a:pt x="110" y="246"/>
                    <a:pt x="110" y="246"/>
                  </a:cubicBezTo>
                  <a:cubicBezTo>
                    <a:pt x="110" y="273"/>
                    <a:pt x="110" y="273"/>
                    <a:pt x="110" y="273"/>
                  </a:cubicBezTo>
                  <a:cubicBezTo>
                    <a:pt x="110" y="319"/>
                    <a:pt x="146" y="355"/>
                    <a:pt x="191" y="355"/>
                  </a:cubicBezTo>
                  <a:cubicBezTo>
                    <a:pt x="219" y="355"/>
                    <a:pt x="219" y="355"/>
                    <a:pt x="219" y="355"/>
                  </a:cubicBezTo>
                  <a:cubicBezTo>
                    <a:pt x="249" y="355"/>
                    <a:pt x="274" y="380"/>
                    <a:pt x="274" y="410"/>
                  </a:cubicBezTo>
                  <a:cubicBezTo>
                    <a:pt x="274" y="440"/>
                    <a:pt x="249" y="465"/>
                    <a:pt x="219" y="465"/>
                  </a:cubicBezTo>
                  <a:lnTo>
                    <a:pt x="191" y="4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3F3F3F"/>
                </a:solidFill>
                <a:effectLst/>
                <a:uLnTx/>
                <a:uFillTx/>
                <a:latin typeface="Open Sans"/>
                <a:ea typeface="+mn-ea"/>
                <a:cs typeface="+mn-cs"/>
              </a:endParaRPr>
            </a:p>
          </p:txBody>
        </p:sp>
        <p:sp>
          <p:nvSpPr>
            <p:cNvPr id="44" name="Freeform 18">
              <a:extLst>
                <a:ext uri="{FF2B5EF4-FFF2-40B4-BE49-F238E27FC236}">
                  <a16:creationId xmlns:a16="http://schemas.microsoft.com/office/drawing/2014/main" id="{CF55BCD7-874C-4E20-8F30-0F609E48CB56}"/>
                </a:ext>
              </a:extLst>
            </p:cNvPr>
            <p:cNvSpPr>
              <a:spLocks/>
            </p:cNvSpPr>
            <p:nvPr/>
          </p:nvSpPr>
          <p:spPr bwMode="auto">
            <a:xfrm>
              <a:off x="-741362" y="2922588"/>
              <a:ext cx="296863" cy="506413"/>
            </a:xfrm>
            <a:custGeom>
              <a:avLst/>
              <a:gdLst>
                <a:gd name="T0" fmla="*/ 191 w 274"/>
                <a:gd name="T1" fmla="*/ 465 h 465"/>
                <a:gd name="T2" fmla="*/ 0 w 274"/>
                <a:gd name="T3" fmla="*/ 274 h 465"/>
                <a:gd name="T4" fmla="*/ 0 w 274"/>
                <a:gd name="T5" fmla="*/ 54 h 465"/>
                <a:gd name="T6" fmla="*/ 55 w 274"/>
                <a:gd name="T7" fmla="*/ 0 h 465"/>
                <a:gd name="T8" fmla="*/ 110 w 274"/>
                <a:gd name="T9" fmla="*/ 54 h 465"/>
                <a:gd name="T10" fmla="*/ 110 w 274"/>
                <a:gd name="T11" fmla="*/ 136 h 465"/>
                <a:gd name="T12" fmla="*/ 192 w 274"/>
                <a:gd name="T13" fmla="*/ 136 h 465"/>
                <a:gd name="T14" fmla="*/ 246 w 274"/>
                <a:gd name="T15" fmla="*/ 191 h 465"/>
                <a:gd name="T16" fmla="*/ 192 w 274"/>
                <a:gd name="T17" fmla="*/ 246 h 465"/>
                <a:gd name="T18" fmla="*/ 110 w 274"/>
                <a:gd name="T19" fmla="*/ 246 h 465"/>
                <a:gd name="T20" fmla="*/ 110 w 274"/>
                <a:gd name="T21" fmla="*/ 273 h 465"/>
                <a:gd name="T22" fmla="*/ 192 w 274"/>
                <a:gd name="T23" fmla="*/ 355 h 465"/>
                <a:gd name="T24" fmla="*/ 219 w 274"/>
                <a:gd name="T25" fmla="*/ 355 h 465"/>
                <a:gd name="T26" fmla="*/ 274 w 274"/>
                <a:gd name="T27" fmla="*/ 410 h 465"/>
                <a:gd name="T28" fmla="*/ 219 w 274"/>
                <a:gd name="T29" fmla="*/ 465 h 465"/>
                <a:gd name="T30" fmla="*/ 191 w 274"/>
                <a:gd name="T31" fmla="*/ 465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4" h="465">
                  <a:moveTo>
                    <a:pt x="191" y="465"/>
                  </a:moveTo>
                  <a:cubicBezTo>
                    <a:pt x="85" y="465"/>
                    <a:pt x="0" y="379"/>
                    <a:pt x="0" y="274"/>
                  </a:cubicBezTo>
                  <a:cubicBezTo>
                    <a:pt x="0" y="54"/>
                    <a:pt x="0" y="54"/>
                    <a:pt x="0" y="54"/>
                  </a:cubicBezTo>
                  <a:cubicBezTo>
                    <a:pt x="0" y="24"/>
                    <a:pt x="25" y="0"/>
                    <a:pt x="55" y="0"/>
                  </a:cubicBezTo>
                  <a:cubicBezTo>
                    <a:pt x="85" y="0"/>
                    <a:pt x="110" y="24"/>
                    <a:pt x="110" y="54"/>
                  </a:cubicBezTo>
                  <a:cubicBezTo>
                    <a:pt x="110" y="136"/>
                    <a:pt x="110" y="136"/>
                    <a:pt x="110" y="136"/>
                  </a:cubicBezTo>
                  <a:cubicBezTo>
                    <a:pt x="192" y="136"/>
                    <a:pt x="192" y="136"/>
                    <a:pt x="192" y="136"/>
                  </a:cubicBezTo>
                  <a:cubicBezTo>
                    <a:pt x="222" y="136"/>
                    <a:pt x="246" y="161"/>
                    <a:pt x="246" y="191"/>
                  </a:cubicBezTo>
                  <a:cubicBezTo>
                    <a:pt x="246" y="221"/>
                    <a:pt x="222" y="246"/>
                    <a:pt x="192" y="246"/>
                  </a:cubicBezTo>
                  <a:cubicBezTo>
                    <a:pt x="110" y="246"/>
                    <a:pt x="110" y="246"/>
                    <a:pt x="110" y="246"/>
                  </a:cubicBezTo>
                  <a:cubicBezTo>
                    <a:pt x="110" y="273"/>
                    <a:pt x="110" y="273"/>
                    <a:pt x="110" y="273"/>
                  </a:cubicBezTo>
                  <a:cubicBezTo>
                    <a:pt x="110" y="319"/>
                    <a:pt x="146" y="355"/>
                    <a:pt x="192" y="355"/>
                  </a:cubicBezTo>
                  <a:cubicBezTo>
                    <a:pt x="219" y="355"/>
                    <a:pt x="219" y="355"/>
                    <a:pt x="219" y="355"/>
                  </a:cubicBezTo>
                  <a:cubicBezTo>
                    <a:pt x="249" y="355"/>
                    <a:pt x="274" y="380"/>
                    <a:pt x="274" y="410"/>
                  </a:cubicBezTo>
                  <a:cubicBezTo>
                    <a:pt x="274" y="440"/>
                    <a:pt x="249" y="465"/>
                    <a:pt x="219" y="465"/>
                  </a:cubicBezTo>
                  <a:lnTo>
                    <a:pt x="191" y="4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3F3F3F"/>
                </a:solidFill>
                <a:effectLst/>
                <a:uLnTx/>
                <a:uFillTx/>
                <a:latin typeface="Open Sans"/>
                <a:ea typeface="+mn-ea"/>
                <a:cs typeface="+mn-cs"/>
              </a:endParaRPr>
            </a:p>
          </p:txBody>
        </p:sp>
        <p:sp>
          <p:nvSpPr>
            <p:cNvPr id="45" name="Freeform 19">
              <a:extLst>
                <a:ext uri="{FF2B5EF4-FFF2-40B4-BE49-F238E27FC236}">
                  <a16:creationId xmlns:a16="http://schemas.microsoft.com/office/drawing/2014/main" id="{82FBB4BE-301A-4B55-B90C-13F5872CA346}"/>
                </a:ext>
              </a:extLst>
            </p:cNvPr>
            <p:cNvSpPr>
              <a:spLocks/>
            </p:cNvSpPr>
            <p:nvPr/>
          </p:nvSpPr>
          <p:spPr bwMode="auto">
            <a:xfrm>
              <a:off x="-30162" y="3070225"/>
              <a:ext cx="325438" cy="358775"/>
            </a:xfrm>
            <a:custGeom>
              <a:avLst/>
              <a:gdLst>
                <a:gd name="T0" fmla="*/ 0 w 300"/>
                <a:gd name="T1" fmla="*/ 165 h 329"/>
                <a:gd name="T2" fmla="*/ 163 w 300"/>
                <a:gd name="T3" fmla="*/ 0 h 329"/>
                <a:gd name="T4" fmla="*/ 245 w 300"/>
                <a:gd name="T5" fmla="*/ 0 h 329"/>
                <a:gd name="T6" fmla="*/ 300 w 300"/>
                <a:gd name="T7" fmla="*/ 55 h 329"/>
                <a:gd name="T8" fmla="*/ 245 w 300"/>
                <a:gd name="T9" fmla="*/ 110 h 329"/>
                <a:gd name="T10" fmla="*/ 163 w 300"/>
                <a:gd name="T11" fmla="*/ 110 h 329"/>
                <a:gd name="T12" fmla="*/ 108 w 300"/>
                <a:gd name="T13" fmla="*/ 165 h 329"/>
                <a:gd name="T14" fmla="*/ 109 w 300"/>
                <a:gd name="T15" fmla="*/ 274 h 329"/>
                <a:gd name="T16" fmla="*/ 55 w 300"/>
                <a:gd name="T17" fmla="*/ 329 h 329"/>
                <a:gd name="T18" fmla="*/ 0 w 300"/>
                <a:gd name="T19" fmla="*/ 274 h 329"/>
                <a:gd name="T20" fmla="*/ 0 w 300"/>
                <a:gd name="T21" fmla="*/ 165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329">
                  <a:moveTo>
                    <a:pt x="0" y="165"/>
                  </a:moveTo>
                  <a:cubicBezTo>
                    <a:pt x="0" y="74"/>
                    <a:pt x="73" y="0"/>
                    <a:pt x="163" y="0"/>
                  </a:cubicBezTo>
                  <a:cubicBezTo>
                    <a:pt x="245" y="0"/>
                    <a:pt x="245" y="0"/>
                    <a:pt x="245" y="0"/>
                  </a:cubicBezTo>
                  <a:cubicBezTo>
                    <a:pt x="275" y="0"/>
                    <a:pt x="300" y="25"/>
                    <a:pt x="300" y="55"/>
                  </a:cubicBezTo>
                  <a:cubicBezTo>
                    <a:pt x="300" y="85"/>
                    <a:pt x="275" y="110"/>
                    <a:pt x="245" y="110"/>
                  </a:cubicBezTo>
                  <a:cubicBezTo>
                    <a:pt x="163" y="110"/>
                    <a:pt x="163" y="110"/>
                    <a:pt x="163" y="110"/>
                  </a:cubicBezTo>
                  <a:cubicBezTo>
                    <a:pt x="133" y="110"/>
                    <a:pt x="108" y="134"/>
                    <a:pt x="108" y="165"/>
                  </a:cubicBezTo>
                  <a:cubicBezTo>
                    <a:pt x="109" y="274"/>
                    <a:pt x="109" y="274"/>
                    <a:pt x="109" y="274"/>
                  </a:cubicBezTo>
                  <a:cubicBezTo>
                    <a:pt x="109" y="304"/>
                    <a:pt x="85" y="329"/>
                    <a:pt x="55" y="329"/>
                  </a:cubicBezTo>
                  <a:cubicBezTo>
                    <a:pt x="24" y="329"/>
                    <a:pt x="0" y="304"/>
                    <a:pt x="0" y="274"/>
                  </a:cubicBezTo>
                  <a:lnTo>
                    <a:pt x="0" y="1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3F3F3F"/>
                </a:solidFill>
                <a:effectLst/>
                <a:uLnTx/>
                <a:uFillTx/>
                <a:latin typeface="Open Sans"/>
                <a:ea typeface="+mn-ea"/>
                <a:cs typeface="+mn-cs"/>
              </a:endParaRPr>
            </a:p>
          </p:txBody>
        </p:sp>
        <p:sp>
          <p:nvSpPr>
            <p:cNvPr id="46" name="Freeform 20">
              <a:extLst>
                <a:ext uri="{FF2B5EF4-FFF2-40B4-BE49-F238E27FC236}">
                  <a16:creationId xmlns:a16="http://schemas.microsoft.com/office/drawing/2014/main" id="{62EBD926-6046-4AD5-B4E3-78EBC973BA75}"/>
                </a:ext>
              </a:extLst>
            </p:cNvPr>
            <p:cNvSpPr>
              <a:spLocks/>
            </p:cNvSpPr>
            <p:nvPr/>
          </p:nvSpPr>
          <p:spPr bwMode="auto">
            <a:xfrm>
              <a:off x="-1849437" y="3070225"/>
              <a:ext cx="590550" cy="358775"/>
            </a:xfrm>
            <a:custGeom>
              <a:avLst/>
              <a:gdLst>
                <a:gd name="T0" fmla="*/ 492 w 547"/>
                <a:gd name="T1" fmla="*/ 0 h 329"/>
                <a:gd name="T2" fmla="*/ 437 w 547"/>
                <a:gd name="T3" fmla="*/ 55 h 329"/>
                <a:gd name="T4" fmla="*/ 437 w 547"/>
                <a:gd name="T5" fmla="*/ 165 h 329"/>
                <a:gd name="T6" fmla="*/ 383 w 547"/>
                <a:gd name="T7" fmla="*/ 219 h 329"/>
                <a:gd name="T8" fmla="*/ 328 w 547"/>
                <a:gd name="T9" fmla="*/ 165 h 329"/>
                <a:gd name="T10" fmla="*/ 328 w 547"/>
                <a:gd name="T11" fmla="*/ 55 h 329"/>
                <a:gd name="T12" fmla="*/ 273 w 547"/>
                <a:gd name="T13" fmla="*/ 0 h 329"/>
                <a:gd name="T14" fmla="*/ 219 w 547"/>
                <a:gd name="T15" fmla="*/ 55 h 329"/>
                <a:gd name="T16" fmla="*/ 219 w 547"/>
                <a:gd name="T17" fmla="*/ 165 h 329"/>
                <a:gd name="T18" fmla="*/ 164 w 547"/>
                <a:gd name="T19" fmla="*/ 219 h 329"/>
                <a:gd name="T20" fmla="*/ 109 w 547"/>
                <a:gd name="T21" fmla="*/ 165 h 329"/>
                <a:gd name="T22" fmla="*/ 109 w 547"/>
                <a:gd name="T23" fmla="*/ 55 h 329"/>
                <a:gd name="T24" fmla="*/ 55 w 547"/>
                <a:gd name="T25" fmla="*/ 0 h 329"/>
                <a:gd name="T26" fmla="*/ 0 w 547"/>
                <a:gd name="T27" fmla="*/ 55 h 329"/>
                <a:gd name="T28" fmla="*/ 0 w 547"/>
                <a:gd name="T29" fmla="*/ 165 h 329"/>
                <a:gd name="T30" fmla="*/ 164 w 547"/>
                <a:gd name="T31" fmla="*/ 329 h 329"/>
                <a:gd name="T32" fmla="*/ 273 w 547"/>
                <a:gd name="T33" fmla="*/ 287 h 329"/>
                <a:gd name="T34" fmla="*/ 383 w 547"/>
                <a:gd name="T35" fmla="*/ 329 h 329"/>
                <a:gd name="T36" fmla="*/ 547 w 547"/>
                <a:gd name="T37" fmla="*/ 165 h 329"/>
                <a:gd name="T38" fmla="*/ 547 w 547"/>
                <a:gd name="T39" fmla="*/ 55 h 329"/>
                <a:gd name="T40" fmla="*/ 492 w 547"/>
                <a:gd name="T41"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7" h="329">
                  <a:moveTo>
                    <a:pt x="492" y="0"/>
                  </a:moveTo>
                  <a:cubicBezTo>
                    <a:pt x="462" y="0"/>
                    <a:pt x="437" y="25"/>
                    <a:pt x="437" y="55"/>
                  </a:cubicBezTo>
                  <a:cubicBezTo>
                    <a:pt x="437" y="165"/>
                    <a:pt x="437" y="165"/>
                    <a:pt x="437" y="165"/>
                  </a:cubicBezTo>
                  <a:cubicBezTo>
                    <a:pt x="437" y="195"/>
                    <a:pt x="413" y="219"/>
                    <a:pt x="383" y="219"/>
                  </a:cubicBezTo>
                  <a:cubicBezTo>
                    <a:pt x="353" y="219"/>
                    <a:pt x="328" y="195"/>
                    <a:pt x="328" y="165"/>
                  </a:cubicBezTo>
                  <a:cubicBezTo>
                    <a:pt x="328" y="55"/>
                    <a:pt x="328" y="55"/>
                    <a:pt x="328" y="55"/>
                  </a:cubicBezTo>
                  <a:cubicBezTo>
                    <a:pt x="328" y="25"/>
                    <a:pt x="304" y="0"/>
                    <a:pt x="273" y="0"/>
                  </a:cubicBezTo>
                  <a:cubicBezTo>
                    <a:pt x="243" y="0"/>
                    <a:pt x="219" y="25"/>
                    <a:pt x="219" y="55"/>
                  </a:cubicBezTo>
                  <a:cubicBezTo>
                    <a:pt x="219" y="165"/>
                    <a:pt x="219" y="165"/>
                    <a:pt x="219" y="165"/>
                  </a:cubicBezTo>
                  <a:cubicBezTo>
                    <a:pt x="219" y="195"/>
                    <a:pt x="194" y="219"/>
                    <a:pt x="164" y="219"/>
                  </a:cubicBezTo>
                  <a:cubicBezTo>
                    <a:pt x="134" y="219"/>
                    <a:pt x="109" y="195"/>
                    <a:pt x="109" y="165"/>
                  </a:cubicBezTo>
                  <a:cubicBezTo>
                    <a:pt x="109" y="55"/>
                    <a:pt x="109" y="55"/>
                    <a:pt x="109" y="55"/>
                  </a:cubicBezTo>
                  <a:cubicBezTo>
                    <a:pt x="109" y="25"/>
                    <a:pt x="85" y="0"/>
                    <a:pt x="55" y="0"/>
                  </a:cubicBezTo>
                  <a:cubicBezTo>
                    <a:pt x="24" y="0"/>
                    <a:pt x="0" y="25"/>
                    <a:pt x="0" y="55"/>
                  </a:cubicBezTo>
                  <a:cubicBezTo>
                    <a:pt x="0" y="165"/>
                    <a:pt x="0" y="165"/>
                    <a:pt x="0" y="165"/>
                  </a:cubicBezTo>
                  <a:cubicBezTo>
                    <a:pt x="0" y="255"/>
                    <a:pt x="73" y="329"/>
                    <a:pt x="164" y="329"/>
                  </a:cubicBezTo>
                  <a:cubicBezTo>
                    <a:pt x="206" y="329"/>
                    <a:pt x="244" y="313"/>
                    <a:pt x="273" y="287"/>
                  </a:cubicBezTo>
                  <a:cubicBezTo>
                    <a:pt x="302" y="313"/>
                    <a:pt x="341" y="329"/>
                    <a:pt x="383" y="329"/>
                  </a:cubicBezTo>
                  <a:cubicBezTo>
                    <a:pt x="473" y="329"/>
                    <a:pt x="547" y="255"/>
                    <a:pt x="547" y="165"/>
                  </a:cubicBezTo>
                  <a:cubicBezTo>
                    <a:pt x="547" y="55"/>
                    <a:pt x="547" y="55"/>
                    <a:pt x="547" y="55"/>
                  </a:cubicBezTo>
                  <a:cubicBezTo>
                    <a:pt x="547" y="25"/>
                    <a:pt x="522" y="0"/>
                    <a:pt x="49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3F3F3F"/>
                </a:solidFill>
                <a:effectLst/>
                <a:uLnTx/>
                <a:uFillTx/>
                <a:latin typeface="Open Sans"/>
                <a:ea typeface="+mn-ea"/>
                <a:cs typeface="+mn-cs"/>
              </a:endParaRPr>
            </a:p>
          </p:txBody>
        </p:sp>
        <p:sp>
          <p:nvSpPr>
            <p:cNvPr id="47" name="Freeform 21">
              <a:extLst>
                <a:ext uri="{FF2B5EF4-FFF2-40B4-BE49-F238E27FC236}">
                  <a16:creationId xmlns:a16="http://schemas.microsoft.com/office/drawing/2014/main" id="{41BC35C6-9C7D-4810-9269-2C9CD0B18F5F}"/>
                </a:ext>
              </a:extLst>
            </p:cNvPr>
            <p:cNvSpPr>
              <a:spLocks/>
            </p:cNvSpPr>
            <p:nvPr/>
          </p:nvSpPr>
          <p:spPr bwMode="auto">
            <a:xfrm>
              <a:off x="-1214437" y="3070225"/>
              <a:ext cx="119063" cy="358775"/>
            </a:xfrm>
            <a:custGeom>
              <a:avLst/>
              <a:gdLst>
                <a:gd name="T0" fmla="*/ 55 w 109"/>
                <a:gd name="T1" fmla="*/ 0 h 329"/>
                <a:gd name="T2" fmla="*/ 0 w 109"/>
                <a:gd name="T3" fmla="*/ 55 h 329"/>
                <a:gd name="T4" fmla="*/ 0 w 109"/>
                <a:gd name="T5" fmla="*/ 274 h 329"/>
                <a:gd name="T6" fmla="*/ 55 w 109"/>
                <a:gd name="T7" fmla="*/ 329 h 329"/>
                <a:gd name="T8" fmla="*/ 109 w 109"/>
                <a:gd name="T9" fmla="*/ 274 h 329"/>
                <a:gd name="T10" fmla="*/ 109 w 109"/>
                <a:gd name="T11" fmla="*/ 55 h 329"/>
                <a:gd name="T12" fmla="*/ 55 w 109"/>
                <a:gd name="T13" fmla="*/ 0 h 329"/>
              </a:gdLst>
              <a:ahLst/>
              <a:cxnLst>
                <a:cxn ang="0">
                  <a:pos x="T0" y="T1"/>
                </a:cxn>
                <a:cxn ang="0">
                  <a:pos x="T2" y="T3"/>
                </a:cxn>
                <a:cxn ang="0">
                  <a:pos x="T4" y="T5"/>
                </a:cxn>
                <a:cxn ang="0">
                  <a:pos x="T6" y="T7"/>
                </a:cxn>
                <a:cxn ang="0">
                  <a:pos x="T8" y="T9"/>
                </a:cxn>
                <a:cxn ang="0">
                  <a:pos x="T10" y="T11"/>
                </a:cxn>
                <a:cxn ang="0">
                  <a:pos x="T12" y="T13"/>
                </a:cxn>
              </a:cxnLst>
              <a:rect l="0" t="0" r="r" b="b"/>
              <a:pathLst>
                <a:path w="109" h="329">
                  <a:moveTo>
                    <a:pt x="55" y="0"/>
                  </a:moveTo>
                  <a:cubicBezTo>
                    <a:pt x="24" y="0"/>
                    <a:pt x="0" y="25"/>
                    <a:pt x="0" y="55"/>
                  </a:cubicBezTo>
                  <a:cubicBezTo>
                    <a:pt x="0" y="274"/>
                    <a:pt x="0" y="274"/>
                    <a:pt x="0" y="274"/>
                  </a:cubicBezTo>
                  <a:cubicBezTo>
                    <a:pt x="0" y="304"/>
                    <a:pt x="24" y="329"/>
                    <a:pt x="55" y="329"/>
                  </a:cubicBezTo>
                  <a:cubicBezTo>
                    <a:pt x="85" y="329"/>
                    <a:pt x="109" y="304"/>
                    <a:pt x="109" y="274"/>
                  </a:cubicBezTo>
                  <a:cubicBezTo>
                    <a:pt x="109" y="55"/>
                    <a:pt x="109" y="55"/>
                    <a:pt x="109" y="55"/>
                  </a:cubicBezTo>
                  <a:cubicBezTo>
                    <a:pt x="109" y="25"/>
                    <a:pt x="85" y="0"/>
                    <a:pt x="5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3F3F3F"/>
                </a:solidFill>
                <a:effectLst/>
                <a:uLnTx/>
                <a:uFillTx/>
                <a:latin typeface="Open Sans"/>
                <a:ea typeface="+mn-ea"/>
                <a:cs typeface="+mn-cs"/>
              </a:endParaRPr>
            </a:p>
          </p:txBody>
        </p:sp>
        <p:sp>
          <p:nvSpPr>
            <p:cNvPr id="48" name="Oval 47">
              <a:extLst>
                <a:ext uri="{FF2B5EF4-FFF2-40B4-BE49-F238E27FC236}">
                  <a16:creationId xmlns:a16="http://schemas.microsoft.com/office/drawing/2014/main" id="{9581F1EB-C831-4465-960F-EE5C7531B64A}"/>
                </a:ext>
              </a:extLst>
            </p:cNvPr>
            <p:cNvSpPr>
              <a:spLocks noChangeArrowheads="1"/>
            </p:cNvSpPr>
            <p:nvPr/>
          </p:nvSpPr>
          <p:spPr bwMode="auto">
            <a:xfrm>
              <a:off x="-1214437" y="2922588"/>
              <a:ext cx="119063" cy="1190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3F3F3F"/>
                </a:solidFill>
                <a:effectLst/>
                <a:uLnTx/>
                <a:uFillTx/>
                <a:latin typeface="Open Sans"/>
                <a:ea typeface="+mn-ea"/>
                <a:cs typeface="+mn-cs"/>
              </a:endParaRPr>
            </a:p>
          </p:txBody>
        </p:sp>
        <p:sp>
          <p:nvSpPr>
            <p:cNvPr id="49" name="Freeform 23">
              <a:extLst>
                <a:ext uri="{FF2B5EF4-FFF2-40B4-BE49-F238E27FC236}">
                  <a16:creationId xmlns:a16="http://schemas.microsoft.com/office/drawing/2014/main" id="{9B6D44A3-455B-4E5F-984B-D5A418E573F4}"/>
                </a:ext>
              </a:extLst>
            </p:cNvPr>
            <p:cNvSpPr>
              <a:spLocks noEditPoints="1"/>
            </p:cNvSpPr>
            <p:nvPr/>
          </p:nvSpPr>
          <p:spPr bwMode="auto">
            <a:xfrm>
              <a:off x="-430212" y="3070225"/>
              <a:ext cx="355600" cy="358775"/>
            </a:xfrm>
            <a:custGeom>
              <a:avLst/>
              <a:gdLst>
                <a:gd name="T0" fmla="*/ 329 w 329"/>
                <a:gd name="T1" fmla="*/ 137 h 329"/>
                <a:gd name="T2" fmla="*/ 292 w 329"/>
                <a:gd name="T3" fmla="*/ 192 h 329"/>
                <a:gd name="T4" fmla="*/ 112 w 329"/>
                <a:gd name="T5" fmla="*/ 192 h 329"/>
                <a:gd name="T6" fmla="*/ 165 w 329"/>
                <a:gd name="T7" fmla="*/ 233 h 329"/>
                <a:gd name="T8" fmla="*/ 281 w 329"/>
                <a:gd name="T9" fmla="*/ 233 h 329"/>
                <a:gd name="T10" fmla="*/ 329 w 329"/>
                <a:gd name="T11" fmla="*/ 281 h 329"/>
                <a:gd name="T12" fmla="*/ 281 w 329"/>
                <a:gd name="T13" fmla="*/ 329 h 329"/>
                <a:gd name="T14" fmla="*/ 165 w 329"/>
                <a:gd name="T15" fmla="*/ 329 h 329"/>
                <a:gd name="T16" fmla="*/ 0 w 329"/>
                <a:gd name="T17" fmla="*/ 151 h 329"/>
                <a:gd name="T18" fmla="*/ 165 w 329"/>
                <a:gd name="T19" fmla="*/ 0 h 329"/>
                <a:gd name="T20" fmla="*/ 329 w 329"/>
                <a:gd name="T21" fmla="*/ 137 h 329"/>
                <a:gd name="T22" fmla="*/ 219 w 329"/>
                <a:gd name="T23" fmla="*/ 124 h 329"/>
                <a:gd name="T24" fmla="*/ 165 w 329"/>
                <a:gd name="T25" fmla="*/ 78 h 329"/>
                <a:gd name="T26" fmla="*/ 110 w 329"/>
                <a:gd name="T27" fmla="*/ 124 h 329"/>
                <a:gd name="T28" fmla="*/ 219 w 329"/>
                <a:gd name="T29" fmla="*/ 124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9" h="329">
                  <a:moveTo>
                    <a:pt x="329" y="137"/>
                  </a:moveTo>
                  <a:cubicBezTo>
                    <a:pt x="329" y="156"/>
                    <a:pt x="321" y="192"/>
                    <a:pt x="292" y="192"/>
                  </a:cubicBezTo>
                  <a:cubicBezTo>
                    <a:pt x="271" y="192"/>
                    <a:pt x="112" y="192"/>
                    <a:pt x="112" y="192"/>
                  </a:cubicBezTo>
                  <a:cubicBezTo>
                    <a:pt x="118" y="215"/>
                    <a:pt x="139" y="233"/>
                    <a:pt x="165" y="233"/>
                  </a:cubicBezTo>
                  <a:cubicBezTo>
                    <a:pt x="281" y="233"/>
                    <a:pt x="281" y="233"/>
                    <a:pt x="281" y="233"/>
                  </a:cubicBezTo>
                  <a:cubicBezTo>
                    <a:pt x="308" y="233"/>
                    <a:pt x="329" y="254"/>
                    <a:pt x="329" y="281"/>
                  </a:cubicBezTo>
                  <a:cubicBezTo>
                    <a:pt x="329" y="307"/>
                    <a:pt x="308" y="329"/>
                    <a:pt x="281" y="329"/>
                  </a:cubicBezTo>
                  <a:cubicBezTo>
                    <a:pt x="165" y="329"/>
                    <a:pt x="165" y="329"/>
                    <a:pt x="165" y="329"/>
                  </a:cubicBezTo>
                  <a:cubicBezTo>
                    <a:pt x="74" y="329"/>
                    <a:pt x="0" y="255"/>
                    <a:pt x="0" y="151"/>
                  </a:cubicBezTo>
                  <a:cubicBezTo>
                    <a:pt x="0" y="60"/>
                    <a:pt x="74" y="0"/>
                    <a:pt x="165" y="0"/>
                  </a:cubicBezTo>
                  <a:cubicBezTo>
                    <a:pt x="255" y="0"/>
                    <a:pt x="329" y="62"/>
                    <a:pt x="329" y="137"/>
                  </a:cubicBezTo>
                  <a:close/>
                  <a:moveTo>
                    <a:pt x="219" y="124"/>
                  </a:moveTo>
                  <a:cubicBezTo>
                    <a:pt x="219" y="98"/>
                    <a:pt x="195" y="78"/>
                    <a:pt x="165" y="78"/>
                  </a:cubicBezTo>
                  <a:cubicBezTo>
                    <a:pt x="134" y="78"/>
                    <a:pt x="110" y="98"/>
                    <a:pt x="110" y="124"/>
                  </a:cubicBezTo>
                  <a:lnTo>
                    <a:pt x="219" y="1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3F3F3F"/>
                </a:solidFill>
                <a:effectLst/>
                <a:uLnTx/>
                <a:uFillTx/>
                <a:latin typeface="Open Sans"/>
                <a:ea typeface="+mn-ea"/>
                <a:cs typeface="+mn-cs"/>
              </a:endParaRPr>
            </a:p>
          </p:txBody>
        </p:sp>
      </p:grpSp>
      <p:grpSp>
        <p:nvGrpSpPr>
          <p:cNvPr id="53" name="Group 52">
            <a:extLst>
              <a:ext uri="{FF2B5EF4-FFF2-40B4-BE49-F238E27FC236}">
                <a16:creationId xmlns:a16="http://schemas.microsoft.com/office/drawing/2014/main" id="{5057AB3A-9835-4E71-9259-CE22E659F6AB}"/>
              </a:ext>
            </a:extLst>
          </p:cNvPr>
          <p:cNvGrpSpPr/>
          <p:nvPr/>
        </p:nvGrpSpPr>
        <p:grpSpPr>
          <a:xfrm>
            <a:off x="6447439" y="5489820"/>
            <a:ext cx="720965" cy="446588"/>
            <a:chOff x="625475" y="2668588"/>
            <a:chExt cx="1017588" cy="747713"/>
          </a:xfrm>
          <a:solidFill>
            <a:schemeClr val="bg2"/>
          </a:solidFill>
        </p:grpSpPr>
        <p:sp>
          <p:nvSpPr>
            <p:cNvPr id="54" name="Freeform 68">
              <a:extLst>
                <a:ext uri="{FF2B5EF4-FFF2-40B4-BE49-F238E27FC236}">
                  <a16:creationId xmlns:a16="http://schemas.microsoft.com/office/drawing/2014/main" id="{059319E4-37D9-48B2-8B4C-A824AB1E47D3}"/>
                </a:ext>
              </a:extLst>
            </p:cNvPr>
            <p:cNvSpPr>
              <a:spLocks noEditPoints="1"/>
            </p:cNvSpPr>
            <p:nvPr/>
          </p:nvSpPr>
          <p:spPr bwMode="auto">
            <a:xfrm>
              <a:off x="1227138" y="2781300"/>
              <a:ext cx="415925" cy="635000"/>
            </a:xfrm>
            <a:custGeom>
              <a:avLst/>
              <a:gdLst>
                <a:gd name="T0" fmla="*/ 603 w 636"/>
                <a:gd name="T1" fmla="*/ 775 h 972"/>
                <a:gd name="T2" fmla="*/ 340 w 636"/>
                <a:gd name="T3" fmla="*/ 607 h 972"/>
                <a:gd name="T4" fmla="*/ 336 w 636"/>
                <a:gd name="T5" fmla="*/ 599 h 972"/>
                <a:gd name="T6" fmla="*/ 336 w 636"/>
                <a:gd name="T7" fmla="*/ 421 h 972"/>
                <a:gd name="T8" fmla="*/ 373 w 636"/>
                <a:gd name="T9" fmla="*/ 352 h 972"/>
                <a:gd name="T10" fmla="*/ 373 w 636"/>
                <a:gd name="T11" fmla="*/ 167 h 972"/>
                <a:gd name="T12" fmla="*/ 207 w 636"/>
                <a:gd name="T13" fmla="*/ 0 h 972"/>
                <a:gd name="T14" fmla="*/ 167 w 636"/>
                <a:gd name="T15" fmla="*/ 0 h 972"/>
                <a:gd name="T16" fmla="*/ 0 w 636"/>
                <a:gd name="T17" fmla="*/ 167 h 972"/>
                <a:gd name="T18" fmla="*/ 0 w 636"/>
                <a:gd name="T19" fmla="*/ 352 h 972"/>
                <a:gd name="T20" fmla="*/ 37 w 636"/>
                <a:gd name="T21" fmla="*/ 421 h 972"/>
                <a:gd name="T22" fmla="*/ 37 w 636"/>
                <a:gd name="T23" fmla="*/ 599 h 972"/>
                <a:gd name="T24" fmla="*/ 37 w 636"/>
                <a:gd name="T25" fmla="*/ 603 h 972"/>
                <a:gd name="T26" fmla="*/ 144 w 636"/>
                <a:gd name="T27" fmla="*/ 683 h 972"/>
                <a:gd name="T28" fmla="*/ 210 w 636"/>
                <a:gd name="T29" fmla="*/ 823 h 972"/>
                <a:gd name="T30" fmla="*/ 210 w 636"/>
                <a:gd name="T31" fmla="*/ 972 h 972"/>
                <a:gd name="T32" fmla="*/ 636 w 636"/>
                <a:gd name="T33" fmla="*/ 972 h 972"/>
                <a:gd name="T34" fmla="*/ 636 w 636"/>
                <a:gd name="T35" fmla="*/ 845 h 972"/>
                <a:gd name="T36" fmla="*/ 603 w 636"/>
                <a:gd name="T37" fmla="*/ 775 h 972"/>
                <a:gd name="T38" fmla="*/ 603 w 636"/>
                <a:gd name="T39" fmla="*/ 775 h 972"/>
                <a:gd name="T40" fmla="*/ 603 w 636"/>
                <a:gd name="T41" fmla="*/ 775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6" h="972">
                  <a:moveTo>
                    <a:pt x="603" y="775"/>
                  </a:moveTo>
                  <a:cubicBezTo>
                    <a:pt x="489" y="681"/>
                    <a:pt x="365" y="619"/>
                    <a:pt x="340" y="607"/>
                  </a:cubicBezTo>
                  <a:cubicBezTo>
                    <a:pt x="337" y="606"/>
                    <a:pt x="336" y="603"/>
                    <a:pt x="336" y="599"/>
                  </a:cubicBezTo>
                  <a:cubicBezTo>
                    <a:pt x="336" y="421"/>
                    <a:pt x="336" y="421"/>
                    <a:pt x="336" y="421"/>
                  </a:cubicBezTo>
                  <a:cubicBezTo>
                    <a:pt x="358" y="406"/>
                    <a:pt x="373" y="381"/>
                    <a:pt x="373" y="352"/>
                  </a:cubicBezTo>
                  <a:cubicBezTo>
                    <a:pt x="373" y="167"/>
                    <a:pt x="373" y="167"/>
                    <a:pt x="373" y="167"/>
                  </a:cubicBezTo>
                  <a:cubicBezTo>
                    <a:pt x="373" y="75"/>
                    <a:pt x="298" y="0"/>
                    <a:pt x="207" y="0"/>
                  </a:cubicBezTo>
                  <a:cubicBezTo>
                    <a:pt x="167" y="0"/>
                    <a:pt x="167" y="0"/>
                    <a:pt x="167" y="0"/>
                  </a:cubicBezTo>
                  <a:cubicBezTo>
                    <a:pt x="75" y="0"/>
                    <a:pt x="0" y="75"/>
                    <a:pt x="0" y="167"/>
                  </a:cubicBezTo>
                  <a:cubicBezTo>
                    <a:pt x="0" y="352"/>
                    <a:pt x="0" y="352"/>
                    <a:pt x="0" y="352"/>
                  </a:cubicBezTo>
                  <a:cubicBezTo>
                    <a:pt x="0" y="381"/>
                    <a:pt x="15" y="406"/>
                    <a:pt x="37" y="421"/>
                  </a:cubicBezTo>
                  <a:cubicBezTo>
                    <a:pt x="37" y="599"/>
                    <a:pt x="37" y="599"/>
                    <a:pt x="37" y="599"/>
                  </a:cubicBezTo>
                  <a:cubicBezTo>
                    <a:pt x="37" y="600"/>
                    <a:pt x="37" y="602"/>
                    <a:pt x="37" y="603"/>
                  </a:cubicBezTo>
                  <a:cubicBezTo>
                    <a:pt x="72" y="627"/>
                    <a:pt x="108" y="654"/>
                    <a:pt x="144" y="683"/>
                  </a:cubicBezTo>
                  <a:cubicBezTo>
                    <a:pt x="186" y="718"/>
                    <a:pt x="210" y="768"/>
                    <a:pt x="210" y="823"/>
                  </a:cubicBezTo>
                  <a:cubicBezTo>
                    <a:pt x="210" y="972"/>
                    <a:pt x="210" y="972"/>
                    <a:pt x="210" y="972"/>
                  </a:cubicBezTo>
                  <a:cubicBezTo>
                    <a:pt x="636" y="972"/>
                    <a:pt x="636" y="972"/>
                    <a:pt x="636" y="972"/>
                  </a:cubicBezTo>
                  <a:cubicBezTo>
                    <a:pt x="636" y="845"/>
                    <a:pt x="636" y="845"/>
                    <a:pt x="636" y="845"/>
                  </a:cubicBezTo>
                  <a:cubicBezTo>
                    <a:pt x="636" y="818"/>
                    <a:pt x="624" y="792"/>
                    <a:pt x="603" y="775"/>
                  </a:cubicBezTo>
                  <a:close/>
                  <a:moveTo>
                    <a:pt x="603" y="775"/>
                  </a:moveTo>
                  <a:cubicBezTo>
                    <a:pt x="603" y="775"/>
                    <a:pt x="603" y="775"/>
                    <a:pt x="603" y="775"/>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3F3F3F"/>
                </a:solidFill>
                <a:effectLst/>
                <a:uLnTx/>
                <a:uFillTx/>
                <a:latin typeface="Open Sans"/>
                <a:ea typeface="+mn-ea"/>
                <a:cs typeface="+mn-cs"/>
              </a:endParaRPr>
            </a:p>
          </p:txBody>
        </p:sp>
        <p:sp>
          <p:nvSpPr>
            <p:cNvPr id="55" name="Freeform 69">
              <a:extLst>
                <a:ext uri="{FF2B5EF4-FFF2-40B4-BE49-F238E27FC236}">
                  <a16:creationId xmlns:a16="http://schemas.microsoft.com/office/drawing/2014/main" id="{00D6D6CE-D4EB-43D0-9379-35DDAEC1F9B7}"/>
                </a:ext>
              </a:extLst>
            </p:cNvPr>
            <p:cNvSpPr>
              <a:spLocks noEditPoints="1"/>
            </p:cNvSpPr>
            <p:nvPr/>
          </p:nvSpPr>
          <p:spPr bwMode="auto">
            <a:xfrm>
              <a:off x="625475" y="2668588"/>
              <a:ext cx="692150" cy="747713"/>
            </a:xfrm>
            <a:custGeom>
              <a:avLst/>
              <a:gdLst>
                <a:gd name="T0" fmla="*/ 1021 w 1060"/>
                <a:gd name="T1" fmla="*/ 914 h 1145"/>
                <a:gd name="T2" fmla="*/ 711 w 1060"/>
                <a:gd name="T3" fmla="*/ 715 h 1145"/>
                <a:gd name="T4" fmla="*/ 705 w 1060"/>
                <a:gd name="T5" fmla="*/ 706 h 1145"/>
                <a:gd name="T6" fmla="*/ 705 w 1060"/>
                <a:gd name="T7" fmla="*/ 496 h 1145"/>
                <a:gd name="T8" fmla="*/ 749 w 1060"/>
                <a:gd name="T9" fmla="*/ 414 h 1145"/>
                <a:gd name="T10" fmla="*/ 749 w 1060"/>
                <a:gd name="T11" fmla="*/ 196 h 1145"/>
                <a:gd name="T12" fmla="*/ 553 w 1060"/>
                <a:gd name="T13" fmla="*/ 0 h 1145"/>
                <a:gd name="T14" fmla="*/ 506 w 1060"/>
                <a:gd name="T15" fmla="*/ 0 h 1145"/>
                <a:gd name="T16" fmla="*/ 310 w 1060"/>
                <a:gd name="T17" fmla="*/ 196 h 1145"/>
                <a:gd name="T18" fmla="*/ 310 w 1060"/>
                <a:gd name="T19" fmla="*/ 414 h 1145"/>
                <a:gd name="T20" fmla="*/ 354 w 1060"/>
                <a:gd name="T21" fmla="*/ 496 h 1145"/>
                <a:gd name="T22" fmla="*/ 354 w 1060"/>
                <a:gd name="T23" fmla="*/ 706 h 1145"/>
                <a:gd name="T24" fmla="*/ 348 w 1060"/>
                <a:gd name="T25" fmla="*/ 715 h 1145"/>
                <a:gd name="T26" fmla="*/ 38 w 1060"/>
                <a:gd name="T27" fmla="*/ 914 h 1145"/>
                <a:gd name="T28" fmla="*/ 0 w 1060"/>
                <a:gd name="T29" fmla="*/ 996 h 1145"/>
                <a:gd name="T30" fmla="*/ 0 w 1060"/>
                <a:gd name="T31" fmla="*/ 1145 h 1145"/>
                <a:gd name="T32" fmla="*/ 460 w 1060"/>
                <a:gd name="T33" fmla="*/ 1145 h 1145"/>
                <a:gd name="T34" fmla="*/ 506 w 1060"/>
                <a:gd name="T35" fmla="*/ 937 h 1145"/>
                <a:gd name="T36" fmla="*/ 530 w 1060"/>
                <a:gd name="T37" fmla="*/ 802 h 1145"/>
                <a:gd name="T38" fmla="*/ 554 w 1060"/>
                <a:gd name="T39" fmla="*/ 937 h 1145"/>
                <a:gd name="T40" fmla="*/ 599 w 1060"/>
                <a:gd name="T41" fmla="*/ 1145 h 1145"/>
                <a:gd name="T42" fmla="*/ 1060 w 1060"/>
                <a:gd name="T43" fmla="*/ 1145 h 1145"/>
                <a:gd name="T44" fmla="*/ 1060 w 1060"/>
                <a:gd name="T45" fmla="*/ 996 h 1145"/>
                <a:gd name="T46" fmla="*/ 1021 w 1060"/>
                <a:gd name="T47" fmla="*/ 914 h 1145"/>
                <a:gd name="T48" fmla="*/ 1021 w 1060"/>
                <a:gd name="T49" fmla="*/ 914 h 1145"/>
                <a:gd name="T50" fmla="*/ 1021 w 1060"/>
                <a:gd name="T51" fmla="*/ 914 h 1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0" h="1145">
                  <a:moveTo>
                    <a:pt x="1021" y="914"/>
                  </a:moveTo>
                  <a:cubicBezTo>
                    <a:pt x="886" y="803"/>
                    <a:pt x="740" y="730"/>
                    <a:pt x="711" y="715"/>
                  </a:cubicBezTo>
                  <a:cubicBezTo>
                    <a:pt x="708" y="714"/>
                    <a:pt x="705" y="710"/>
                    <a:pt x="705" y="706"/>
                  </a:cubicBezTo>
                  <a:cubicBezTo>
                    <a:pt x="705" y="496"/>
                    <a:pt x="705" y="496"/>
                    <a:pt x="705" y="496"/>
                  </a:cubicBezTo>
                  <a:cubicBezTo>
                    <a:pt x="732" y="479"/>
                    <a:pt x="749" y="449"/>
                    <a:pt x="749" y="414"/>
                  </a:cubicBezTo>
                  <a:cubicBezTo>
                    <a:pt x="749" y="196"/>
                    <a:pt x="749" y="196"/>
                    <a:pt x="749" y="196"/>
                  </a:cubicBezTo>
                  <a:cubicBezTo>
                    <a:pt x="749" y="88"/>
                    <a:pt x="661" y="0"/>
                    <a:pt x="553" y="0"/>
                  </a:cubicBezTo>
                  <a:cubicBezTo>
                    <a:pt x="506" y="0"/>
                    <a:pt x="506" y="0"/>
                    <a:pt x="506" y="0"/>
                  </a:cubicBezTo>
                  <a:cubicBezTo>
                    <a:pt x="398" y="0"/>
                    <a:pt x="310" y="88"/>
                    <a:pt x="310" y="196"/>
                  </a:cubicBezTo>
                  <a:cubicBezTo>
                    <a:pt x="310" y="414"/>
                    <a:pt x="310" y="414"/>
                    <a:pt x="310" y="414"/>
                  </a:cubicBezTo>
                  <a:cubicBezTo>
                    <a:pt x="310" y="449"/>
                    <a:pt x="328" y="478"/>
                    <a:pt x="354" y="496"/>
                  </a:cubicBezTo>
                  <a:cubicBezTo>
                    <a:pt x="354" y="706"/>
                    <a:pt x="354" y="706"/>
                    <a:pt x="354" y="706"/>
                  </a:cubicBezTo>
                  <a:cubicBezTo>
                    <a:pt x="354" y="710"/>
                    <a:pt x="352" y="714"/>
                    <a:pt x="348" y="715"/>
                  </a:cubicBezTo>
                  <a:cubicBezTo>
                    <a:pt x="319" y="730"/>
                    <a:pt x="173" y="803"/>
                    <a:pt x="38" y="914"/>
                  </a:cubicBezTo>
                  <a:cubicBezTo>
                    <a:pt x="14" y="934"/>
                    <a:pt x="0" y="964"/>
                    <a:pt x="0" y="996"/>
                  </a:cubicBezTo>
                  <a:cubicBezTo>
                    <a:pt x="0" y="1145"/>
                    <a:pt x="0" y="1145"/>
                    <a:pt x="0" y="1145"/>
                  </a:cubicBezTo>
                  <a:cubicBezTo>
                    <a:pt x="460" y="1145"/>
                    <a:pt x="460" y="1145"/>
                    <a:pt x="460" y="1145"/>
                  </a:cubicBezTo>
                  <a:cubicBezTo>
                    <a:pt x="506" y="937"/>
                    <a:pt x="506" y="937"/>
                    <a:pt x="506" y="937"/>
                  </a:cubicBezTo>
                  <a:cubicBezTo>
                    <a:pt x="414" y="809"/>
                    <a:pt x="513" y="802"/>
                    <a:pt x="530" y="802"/>
                  </a:cubicBezTo>
                  <a:cubicBezTo>
                    <a:pt x="547" y="802"/>
                    <a:pt x="646" y="809"/>
                    <a:pt x="554" y="937"/>
                  </a:cubicBezTo>
                  <a:cubicBezTo>
                    <a:pt x="599" y="1145"/>
                    <a:pt x="599" y="1145"/>
                    <a:pt x="599" y="1145"/>
                  </a:cubicBezTo>
                  <a:cubicBezTo>
                    <a:pt x="1060" y="1145"/>
                    <a:pt x="1060" y="1145"/>
                    <a:pt x="1060" y="1145"/>
                  </a:cubicBezTo>
                  <a:cubicBezTo>
                    <a:pt x="1060" y="996"/>
                    <a:pt x="1060" y="996"/>
                    <a:pt x="1060" y="996"/>
                  </a:cubicBezTo>
                  <a:cubicBezTo>
                    <a:pt x="1059" y="964"/>
                    <a:pt x="1045" y="934"/>
                    <a:pt x="1021" y="914"/>
                  </a:cubicBezTo>
                  <a:close/>
                  <a:moveTo>
                    <a:pt x="1021" y="914"/>
                  </a:moveTo>
                  <a:cubicBezTo>
                    <a:pt x="1021" y="914"/>
                    <a:pt x="1021" y="914"/>
                    <a:pt x="1021" y="914"/>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srgbClr val="3F3F3F"/>
                </a:solidFill>
                <a:effectLst/>
                <a:uLnTx/>
                <a:uFillTx/>
                <a:latin typeface="Open Sans"/>
                <a:ea typeface="+mn-ea"/>
                <a:cs typeface="+mn-cs"/>
              </a:endParaRPr>
            </a:p>
          </p:txBody>
        </p:sp>
      </p:grpSp>
      <p:pic>
        <p:nvPicPr>
          <p:cNvPr id="3" name="Picture 2">
            <a:extLst>
              <a:ext uri="{FF2B5EF4-FFF2-40B4-BE49-F238E27FC236}">
                <a16:creationId xmlns:a16="http://schemas.microsoft.com/office/drawing/2014/main" id="{046DBCA9-A87F-478C-9861-3A43E7DDED15}"/>
              </a:ext>
            </a:extLst>
          </p:cNvPr>
          <p:cNvPicPr>
            <a:picLocks noChangeAspect="1"/>
          </p:cNvPicPr>
          <p:nvPr/>
        </p:nvPicPr>
        <p:blipFill rotWithShape="1">
          <a:blip r:embed="rId3">
            <a:biLevel thresh="25000"/>
            <a:extLst>
              <a:ext uri="{28A0092B-C50C-407E-A947-70E740481C1C}">
                <a14:useLocalDpi xmlns:a14="http://schemas.microsoft.com/office/drawing/2010/main" val="0"/>
              </a:ext>
            </a:extLst>
          </a:blip>
          <a:srcRect t="70254"/>
          <a:stretch/>
        </p:blipFill>
        <p:spPr>
          <a:xfrm>
            <a:off x="6626006" y="4665272"/>
            <a:ext cx="1382949" cy="401127"/>
          </a:xfrm>
          <a:prstGeom prst="rect">
            <a:avLst/>
          </a:prstGeom>
        </p:spPr>
      </p:pic>
      <p:sp>
        <p:nvSpPr>
          <p:cNvPr id="4" name="TextBox 3">
            <a:extLst>
              <a:ext uri="{FF2B5EF4-FFF2-40B4-BE49-F238E27FC236}">
                <a16:creationId xmlns:a16="http://schemas.microsoft.com/office/drawing/2014/main" id="{5F43C0AF-9EEC-4EE7-88E0-442810AD1205}"/>
              </a:ext>
            </a:extLst>
          </p:cNvPr>
          <p:cNvSpPr txBox="1"/>
          <p:nvPr/>
        </p:nvSpPr>
        <p:spPr>
          <a:xfrm>
            <a:off x="7208579" y="5539897"/>
            <a:ext cx="901209" cy="461665"/>
          </a:xfrm>
          <a:prstGeom prst="rect">
            <a:avLst/>
          </a:prstGeom>
          <a:noFill/>
        </p:spPr>
        <p:txBody>
          <a:bodyPr wrap="none" rtlCol="0">
            <a:spAutoFit/>
          </a:bodyPr>
          <a:lstStyle/>
          <a:p>
            <a:r>
              <a:rPr lang="en-US" sz="2400" b="1" dirty="0">
                <a:solidFill>
                  <a:schemeClr val="bg1"/>
                </a:solidFill>
              </a:rPr>
              <a:t>50.5K</a:t>
            </a:r>
          </a:p>
        </p:txBody>
      </p:sp>
      <p:sp>
        <p:nvSpPr>
          <p:cNvPr id="56" name="TextBox 55">
            <a:extLst>
              <a:ext uri="{FF2B5EF4-FFF2-40B4-BE49-F238E27FC236}">
                <a16:creationId xmlns:a16="http://schemas.microsoft.com/office/drawing/2014/main" id="{E95D83BF-F448-43B2-809C-78A35AE40C7A}"/>
              </a:ext>
            </a:extLst>
          </p:cNvPr>
          <p:cNvSpPr txBox="1"/>
          <p:nvPr/>
        </p:nvSpPr>
        <p:spPr>
          <a:xfrm>
            <a:off x="8939563" y="5501432"/>
            <a:ext cx="901209" cy="461665"/>
          </a:xfrm>
          <a:prstGeom prst="rect">
            <a:avLst/>
          </a:prstGeom>
          <a:noFill/>
        </p:spPr>
        <p:txBody>
          <a:bodyPr wrap="none" rtlCol="0">
            <a:spAutoFit/>
          </a:bodyPr>
          <a:lstStyle/>
          <a:p>
            <a:r>
              <a:rPr lang="en-US" sz="2400" b="1" dirty="0">
                <a:solidFill>
                  <a:schemeClr val="bg1"/>
                </a:solidFill>
              </a:rPr>
              <a:t>2.25K</a:t>
            </a:r>
          </a:p>
        </p:txBody>
      </p:sp>
      <p:sp>
        <p:nvSpPr>
          <p:cNvPr id="57" name="TextBox 56">
            <a:extLst>
              <a:ext uri="{FF2B5EF4-FFF2-40B4-BE49-F238E27FC236}">
                <a16:creationId xmlns:a16="http://schemas.microsoft.com/office/drawing/2014/main" id="{AFA16B05-3CD3-4BD0-AD17-5F03F99F8FBA}"/>
              </a:ext>
            </a:extLst>
          </p:cNvPr>
          <p:cNvSpPr txBox="1"/>
          <p:nvPr/>
        </p:nvSpPr>
        <p:spPr>
          <a:xfrm>
            <a:off x="10960926" y="5515941"/>
            <a:ext cx="745717" cy="461665"/>
          </a:xfrm>
          <a:prstGeom prst="rect">
            <a:avLst/>
          </a:prstGeom>
          <a:noFill/>
        </p:spPr>
        <p:txBody>
          <a:bodyPr wrap="none" rtlCol="0">
            <a:spAutoFit/>
          </a:bodyPr>
          <a:lstStyle/>
          <a:p>
            <a:r>
              <a:rPr lang="en-US" sz="2400" b="1" dirty="0">
                <a:solidFill>
                  <a:schemeClr val="bg1"/>
                </a:solidFill>
              </a:rPr>
              <a:t>2.8K</a:t>
            </a:r>
          </a:p>
        </p:txBody>
      </p:sp>
      <p:sp>
        <p:nvSpPr>
          <p:cNvPr id="59" name="Freeform 10">
            <a:extLst>
              <a:ext uri="{FF2B5EF4-FFF2-40B4-BE49-F238E27FC236}">
                <a16:creationId xmlns:a16="http://schemas.microsoft.com/office/drawing/2014/main" id="{035DE72F-E579-46FF-81C5-2C2322788285}"/>
              </a:ext>
            </a:extLst>
          </p:cNvPr>
          <p:cNvSpPr>
            <a:spLocks noEditPoints="1"/>
          </p:cNvSpPr>
          <p:nvPr/>
        </p:nvSpPr>
        <p:spPr bwMode="auto">
          <a:xfrm>
            <a:off x="6653145" y="3798253"/>
            <a:ext cx="735834" cy="646331"/>
          </a:xfrm>
          <a:custGeom>
            <a:avLst/>
            <a:gdLst>
              <a:gd name="T0" fmla="*/ 138 w 198"/>
              <a:gd name="T1" fmla="*/ 51 h 172"/>
              <a:gd name="T2" fmla="*/ 155 w 198"/>
              <a:gd name="T3" fmla="*/ 39 h 172"/>
              <a:gd name="T4" fmla="*/ 144 w 198"/>
              <a:gd name="T5" fmla="*/ 56 h 172"/>
              <a:gd name="T6" fmla="*/ 104 w 198"/>
              <a:gd name="T7" fmla="*/ 70 h 172"/>
              <a:gd name="T8" fmla="*/ 84 w 198"/>
              <a:gd name="T9" fmla="*/ 89 h 172"/>
              <a:gd name="T10" fmla="*/ 81 w 198"/>
              <a:gd name="T11" fmla="*/ 82 h 172"/>
              <a:gd name="T12" fmla="*/ 117 w 198"/>
              <a:gd name="T13" fmla="*/ 72 h 172"/>
              <a:gd name="T14" fmla="*/ 140 w 198"/>
              <a:gd name="T15" fmla="*/ 102 h 172"/>
              <a:gd name="T16" fmla="*/ 133 w 198"/>
              <a:gd name="T17" fmla="*/ 103 h 172"/>
              <a:gd name="T18" fmla="*/ 137 w 198"/>
              <a:gd name="T19" fmla="*/ 68 h 172"/>
              <a:gd name="T20" fmla="*/ 121 w 198"/>
              <a:gd name="T21" fmla="*/ 101 h 172"/>
              <a:gd name="T22" fmla="*/ 77 w 198"/>
              <a:gd name="T23" fmla="*/ 57 h 172"/>
              <a:gd name="T24" fmla="*/ 124 w 198"/>
              <a:gd name="T25" fmla="*/ 60 h 172"/>
              <a:gd name="T26" fmla="*/ 127 w 198"/>
              <a:gd name="T27" fmla="*/ 51 h 172"/>
              <a:gd name="T28" fmla="*/ 71 w 198"/>
              <a:gd name="T29" fmla="*/ 107 h 172"/>
              <a:gd name="T30" fmla="*/ 122 w 198"/>
              <a:gd name="T31" fmla="*/ 114 h 172"/>
              <a:gd name="T32" fmla="*/ 122 w 198"/>
              <a:gd name="T33" fmla="*/ 120 h 172"/>
              <a:gd name="T34" fmla="*/ 178 w 198"/>
              <a:gd name="T35" fmla="*/ 170 h 172"/>
              <a:gd name="T36" fmla="*/ 179 w 198"/>
              <a:gd name="T37" fmla="*/ 170 h 172"/>
              <a:gd name="T38" fmla="*/ 190 w 198"/>
              <a:gd name="T39" fmla="*/ 163 h 172"/>
              <a:gd name="T40" fmla="*/ 189 w 198"/>
              <a:gd name="T41" fmla="*/ 159 h 172"/>
              <a:gd name="T42" fmla="*/ 190 w 198"/>
              <a:gd name="T43" fmla="*/ 153 h 172"/>
              <a:gd name="T44" fmla="*/ 198 w 198"/>
              <a:gd name="T45" fmla="*/ 132 h 172"/>
              <a:gd name="T46" fmla="*/ 170 w 198"/>
              <a:gd name="T47" fmla="*/ 125 h 172"/>
              <a:gd name="T48" fmla="*/ 186 w 198"/>
              <a:gd name="T49" fmla="*/ 20 h 172"/>
              <a:gd name="T50" fmla="*/ 12 w 198"/>
              <a:gd name="T51" fmla="*/ 125 h 172"/>
              <a:gd name="T52" fmla="*/ 140 w 198"/>
              <a:gd name="T53" fmla="*/ 146 h 172"/>
              <a:gd name="T54" fmla="*/ 0 w 198"/>
              <a:gd name="T55" fmla="*/ 132 h 172"/>
              <a:gd name="T56" fmla="*/ 14 w 198"/>
              <a:gd name="T57" fmla="*/ 0 h 172"/>
              <a:gd name="T58" fmla="*/ 198 w 198"/>
              <a:gd name="T59" fmla="*/ 14 h 172"/>
              <a:gd name="T60" fmla="*/ 22 w 198"/>
              <a:gd name="T61" fmla="*/ 16 h 172"/>
              <a:gd name="T62" fmla="*/ 22 w 198"/>
              <a:gd name="T63" fmla="*/ 8 h 172"/>
              <a:gd name="T64" fmla="*/ 33 w 198"/>
              <a:gd name="T65" fmla="*/ 12 h 172"/>
              <a:gd name="T66" fmla="*/ 41 w 198"/>
              <a:gd name="T67" fmla="*/ 12 h 172"/>
              <a:gd name="T68" fmla="*/ 33 w 198"/>
              <a:gd name="T69" fmla="*/ 12 h 172"/>
              <a:gd name="T70" fmla="*/ 52 w 198"/>
              <a:gd name="T71" fmla="*/ 16 h 172"/>
              <a:gd name="T72" fmla="*/ 52 w 198"/>
              <a:gd name="T73" fmla="*/ 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72">
                <a:moveTo>
                  <a:pt x="117" y="72"/>
                </a:moveTo>
                <a:cubicBezTo>
                  <a:pt x="138" y="51"/>
                  <a:pt x="138" y="51"/>
                  <a:pt x="138" y="51"/>
                </a:cubicBezTo>
                <a:cubicBezTo>
                  <a:pt x="133" y="45"/>
                  <a:pt x="133" y="45"/>
                  <a:pt x="133" y="45"/>
                </a:cubicBezTo>
                <a:cubicBezTo>
                  <a:pt x="155" y="39"/>
                  <a:pt x="155" y="39"/>
                  <a:pt x="155" y="39"/>
                </a:cubicBezTo>
                <a:cubicBezTo>
                  <a:pt x="149" y="61"/>
                  <a:pt x="149" y="61"/>
                  <a:pt x="149" y="61"/>
                </a:cubicBezTo>
                <a:cubicBezTo>
                  <a:pt x="144" y="56"/>
                  <a:pt x="144" y="56"/>
                  <a:pt x="144" y="56"/>
                </a:cubicBezTo>
                <a:cubicBezTo>
                  <a:pt x="117" y="83"/>
                  <a:pt x="117" y="83"/>
                  <a:pt x="117" y="83"/>
                </a:cubicBezTo>
                <a:cubicBezTo>
                  <a:pt x="104" y="70"/>
                  <a:pt x="104" y="70"/>
                  <a:pt x="104" y="70"/>
                </a:cubicBezTo>
                <a:cubicBezTo>
                  <a:pt x="87" y="88"/>
                  <a:pt x="87" y="88"/>
                  <a:pt x="87" y="88"/>
                </a:cubicBezTo>
                <a:cubicBezTo>
                  <a:pt x="86" y="88"/>
                  <a:pt x="85" y="89"/>
                  <a:pt x="84" y="89"/>
                </a:cubicBezTo>
                <a:cubicBezTo>
                  <a:pt x="83" y="89"/>
                  <a:pt x="82" y="88"/>
                  <a:pt x="81" y="88"/>
                </a:cubicBezTo>
                <a:cubicBezTo>
                  <a:pt x="80" y="86"/>
                  <a:pt x="80" y="84"/>
                  <a:pt x="81" y="82"/>
                </a:cubicBezTo>
                <a:cubicBezTo>
                  <a:pt x="104" y="59"/>
                  <a:pt x="104" y="59"/>
                  <a:pt x="104" y="59"/>
                </a:cubicBezTo>
                <a:lnTo>
                  <a:pt x="117" y="72"/>
                </a:lnTo>
                <a:close/>
                <a:moveTo>
                  <a:pt x="190" y="153"/>
                </a:moveTo>
                <a:cubicBezTo>
                  <a:pt x="150" y="113"/>
                  <a:pt x="140" y="102"/>
                  <a:pt x="140" y="102"/>
                </a:cubicBezTo>
                <a:cubicBezTo>
                  <a:pt x="138" y="101"/>
                  <a:pt x="135" y="101"/>
                  <a:pt x="134" y="102"/>
                </a:cubicBezTo>
                <a:cubicBezTo>
                  <a:pt x="133" y="103"/>
                  <a:pt x="133" y="103"/>
                  <a:pt x="133" y="103"/>
                </a:cubicBezTo>
                <a:cubicBezTo>
                  <a:pt x="132" y="101"/>
                  <a:pt x="132" y="101"/>
                  <a:pt x="132" y="101"/>
                </a:cubicBezTo>
                <a:cubicBezTo>
                  <a:pt x="138" y="91"/>
                  <a:pt x="140" y="79"/>
                  <a:pt x="137" y="68"/>
                </a:cubicBezTo>
                <a:cubicBezTo>
                  <a:pt x="130" y="76"/>
                  <a:pt x="130" y="76"/>
                  <a:pt x="130" y="76"/>
                </a:cubicBezTo>
                <a:cubicBezTo>
                  <a:pt x="131" y="85"/>
                  <a:pt x="128" y="94"/>
                  <a:pt x="121" y="101"/>
                </a:cubicBezTo>
                <a:cubicBezTo>
                  <a:pt x="109" y="113"/>
                  <a:pt x="89" y="113"/>
                  <a:pt x="76" y="101"/>
                </a:cubicBezTo>
                <a:cubicBezTo>
                  <a:pt x="64" y="89"/>
                  <a:pt x="64" y="69"/>
                  <a:pt x="77" y="57"/>
                </a:cubicBezTo>
                <a:cubicBezTo>
                  <a:pt x="89" y="44"/>
                  <a:pt x="109" y="45"/>
                  <a:pt x="121" y="57"/>
                </a:cubicBezTo>
                <a:cubicBezTo>
                  <a:pt x="122" y="58"/>
                  <a:pt x="123" y="59"/>
                  <a:pt x="124" y="60"/>
                </a:cubicBezTo>
                <a:cubicBezTo>
                  <a:pt x="130" y="54"/>
                  <a:pt x="130" y="54"/>
                  <a:pt x="130" y="54"/>
                </a:cubicBezTo>
                <a:cubicBezTo>
                  <a:pt x="129" y="53"/>
                  <a:pt x="128" y="52"/>
                  <a:pt x="127" y="51"/>
                </a:cubicBezTo>
                <a:cubicBezTo>
                  <a:pt x="111" y="35"/>
                  <a:pt x="86" y="35"/>
                  <a:pt x="71" y="51"/>
                </a:cubicBezTo>
                <a:cubicBezTo>
                  <a:pt x="55" y="66"/>
                  <a:pt x="55" y="92"/>
                  <a:pt x="71" y="107"/>
                </a:cubicBezTo>
                <a:cubicBezTo>
                  <a:pt x="84" y="121"/>
                  <a:pt x="105" y="122"/>
                  <a:pt x="121" y="112"/>
                </a:cubicBezTo>
                <a:cubicBezTo>
                  <a:pt x="122" y="114"/>
                  <a:pt x="122" y="114"/>
                  <a:pt x="122" y="114"/>
                </a:cubicBezTo>
                <a:cubicBezTo>
                  <a:pt x="122" y="114"/>
                  <a:pt x="122" y="114"/>
                  <a:pt x="122" y="114"/>
                </a:cubicBezTo>
                <a:cubicBezTo>
                  <a:pt x="120" y="116"/>
                  <a:pt x="120" y="118"/>
                  <a:pt x="122" y="120"/>
                </a:cubicBezTo>
                <a:cubicBezTo>
                  <a:pt x="161" y="159"/>
                  <a:pt x="172" y="170"/>
                  <a:pt x="172" y="170"/>
                </a:cubicBezTo>
                <a:cubicBezTo>
                  <a:pt x="174" y="172"/>
                  <a:pt x="176" y="172"/>
                  <a:pt x="178" y="170"/>
                </a:cubicBezTo>
                <a:cubicBezTo>
                  <a:pt x="178" y="170"/>
                  <a:pt x="178" y="170"/>
                  <a:pt x="178" y="170"/>
                </a:cubicBezTo>
                <a:cubicBezTo>
                  <a:pt x="179" y="170"/>
                  <a:pt x="179" y="170"/>
                  <a:pt x="179" y="170"/>
                </a:cubicBezTo>
                <a:cubicBezTo>
                  <a:pt x="180" y="171"/>
                  <a:pt x="181" y="171"/>
                  <a:pt x="182" y="170"/>
                </a:cubicBezTo>
                <a:cubicBezTo>
                  <a:pt x="190" y="163"/>
                  <a:pt x="190" y="163"/>
                  <a:pt x="190" y="163"/>
                </a:cubicBezTo>
                <a:cubicBezTo>
                  <a:pt x="191" y="162"/>
                  <a:pt x="191" y="160"/>
                  <a:pt x="190" y="159"/>
                </a:cubicBezTo>
                <a:cubicBezTo>
                  <a:pt x="189" y="159"/>
                  <a:pt x="189" y="159"/>
                  <a:pt x="189" y="159"/>
                </a:cubicBezTo>
                <a:cubicBezTo>
                  <a:pt x="190" y="158"/>
                  <a:pt x="190" y="158"/>
                  <a:pt x="190" y="158"/>
                </a:cubicBezTo>
                <a:cubicBezTo>
                  <a:pt x="191" y="157"/>
                  <a:pt x="191" y="154"/>
                  <a:pt x="190" y="153"/>
                </a:cubicBezTo>
                <a:close/>
                <a:moveTo>
                  <a:pt x="198" y="14"/>
                </a:moveTo>
                <a:cubicBezTo>
                  <a:pt x="198" y="132"/>
                  <a:pt x="198" y="132"/>
                  <a:pt x="198" y="132"/>
                </a:cubicBezTo>
                <a:cubicBezTo>
                  <a:pt x="198" y="138"/>
                  <a:pt x="195" y="142"/>
                  <a:pt x="190" y="145"/>
                </a:cubicBezTo>
                <a:cubicBezTo>
                  <a:pt x="170" y="125"/>
                  <a:pt x="170" y="125"/>
                  <a:pt x="170" y="125"/>
                </a:cubicBezTo>
                <a:cubicBezTo>
                  <a:pt x="186" y="125"/>
                  <a:pt x="186" y="125"/>
                  <a:pt x="186" y="125"/>
                </a:cubicBezTo>
                <a:cubicBezTo>
                  <a:pt x="186" y="20"/>
                  <a:pt x="186" y="20"/>
                  <a:pt x="186" y="20"/>
                </a:cubicBezTo>
                <a:cubicBezTo>
                  <a:pt x="12" y="20"/>
                  <a:pt x="12" y="20"/>
                  <a:pt x="12" y="20"/>
                </a:cubicBezTo>
                <a:cubicBezTo>
                  <a:pt x="12" y="125"/>
                  <a:pt x="12" y="125"/>
                  <a:pt x="12" y="125"/>
                </a:cubicBezTo>
                <a:cubicBezTo>
                  <a:pt x="119" y="125"/>
                  <a:pt x="119" y="125"/>
                  <a:pt x="119" y="125"/>
                </a:cubicBezTo>
                <a:cubicBezTo>
                  <a:pt x="140" y="146"/>
                  <a:pt x="140" y="146"/>
                  <a:pt x="140" y="146"/>
                </a:cubicBezTo>
                <a:cubicBezTo>
                  <a:pt x="14" y="146"/>
                  <a:pt x="14" y="146"/>
                  <a:pt x="14" y="146"/>
                </a:cubicBezTo>
                <a:cubicBezTo>
                  <a:pt x="7" y="146"/>
                  <a:pt x="0" y="140"/>
                  <a:pt x="0" y="132"/>
                </a:cubicBezTo>
                <a:cubicBezTo>
                  <a:pt x="0" y="14"/>
                  <a:pt x="0" y="14"/>
                  <a:pt x="0" y="14"/>
                </a:cubicBezTo>
                <a:cubicBezTo>
                  <a:pt x="0" y="7"/>
                  <a:pt x="7" y="0"/>
                  <a:pt x="14" y="0"/>
                </a:cubicBezTo>
                <a:cubicBezTo>
                  <a:pt x="184" y="0"/>
                  <a:pt x="184" y="0"/>
                  <a:pt x="184" y="0"/>
                </a:cubicBezTo>
                <a:cubicBezTo>
                  <a:pt x="192" y="0"/>
                  <a:pt x="198" y="7"/>
                  <a:pt x="198" y="14"/>
                </a:cubicBezTo>
                <a:close/>
                <a:moveTo>
                  <a:pt x="17" y="12"/>
                </a:moveTo>
                <a:cubicBezTo>
                  <a:pt x="17" y="14"/>
                  <a:pt x="19" y="16"/>
                  <a:pt x="22" y="16"/>
                </a:cubicBezTo>
                <a:cubicBezTo>
                  <a:pt x="24" y="16"/>
                  <a:pt x="26" y="14"/>
                  <a:pt x="26" y="12"/>
                </a:cubicBezTo>
                <a:cubicBezTo>
                  <a:pt x="26" y="10"/>
                  <a:pt x="24" y="8"/>
                  <a:pt x="22" y="8"/>
                </a:cubicBezTo>
                <a:cubicBezTo>
                  <a:pt x="19" y="8"/>
                  <a:pt x="17" y="10"/>
                  <a:pt x="17" y="12"/>
                </a:cubicBezTo>
                <a:close/>
                <a:moveTo>
                  <a:pt x="33" y="12"/>
                </a:moveTo>
                <a:cubicBezTo>
                  <a:pt x="33" y="14"/>
                  <a:pt x="35" y="16"/>
                  <a:pt x="37" y="16"/>
                </a:cubicBezTo>
                <a:cubicBezTo>
                  <a:pt x="39" y="16"/>
                  <a:pt x="41" y="14"/>
                  <a:pt x="41" y="12"/>
                </a:cubicBezTo>
                <a:cubicBezTo>
                  <a:pt x="41" y="10"/>
                  <a:pt x="39" y="8"/>
                  <a:pt x="37" y="8"/>
                </a:cubicBezTo>
                <a:cubicBezTo>
                  <a:pt x="35" y="8"/>
                  <a:pt x="33" y="10"/>
                  <a:pt x="33" y="12"/>
                </a:cubicBezTo>
                <a:close/>
                <a:moveTo>
                  <a:pt x="48" y="12"/>
                </a:moveTo>
                <a:cubicBezTo>
                  <a:pt x="48" y="14"/>
                  <a:pt x="50" y="16"/>
                  <a:pt x="52" y="16"/>
                </a:cubicBezTo>
                <a:cubicBezTo>
                  <a:pt x="55" y="16"/>
                  <a:pt x="57" y="14"/>
                  <a:pt x="57" y="12"/>
                </a:cubicBezTo>
                <a:cubicBezTo>
                  <a:pt x="57" y="10"/>
                  <a:pt x="55" y="8"/>
                  <a:pt x="52" y="8"/>
                </a:cubicBezTo>
                <a:cubicBezTo>
                  <a:pt x="50" y="8"/>
                  <a:pt x="48" y="10"/>
                  <a:pt x="48" y="12"/>
                </a:cubicBezTo>
                <a:close/>
              </a:path>
            </a:pathLst>
          </a:custGeom>
          <a:solidFill>
            <a:srgbClr val="3A6CC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Open Sans"/>
            </a:endParaRPr>
          </a:p>
        </p:txBody>
      </p:sp>
      <p:sp>
        <p:nvSpPr>
          <p:cNvPr id="60" name="Rectangle 59">
            <a:extLst>
              <a:ext uri="{FF2B5EF4-FFF2-40B4-BE49-F238E27FC236}">
                <a16:creationId xmlns:a16="http://schemas.microsoft.com/office/drawing/2014/main" id="{E41AE5E2-5BF4-49DB-B59B-E66B2461DBAF}"/>
              </a:ext>
            </a:extLst>
          </p:cNvPr>
          <p:cNvSpPr/>
          <p:nvPr/>
        </p:nvSpPr>
        <p:spPr>
          <a:xfrm rot="16200000">
            <a:off x="11321649" y="5789501"/>
            <a:ext cx="76050" cy="1712686"/>
          </a:xfrm>
          <a:prstGeom prst="rect">
            <a:avLst/>
          </a:prstGeom>
          <a:solidFill>
            <a:srgbClr val="3A6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282846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fltVal val="0"/>
                                          </p:val>
                                        </p:tav>
                                        <p:tav tm="100000">
                                          <p:val>
                                            <p:strVal val="#ppt_h"/>
                                          </p:val>
                                        </p:tav>
                                      </p:tavLst>
                                    </p:anim>
                                    <p:animEffect transition="in" filter="fade">
                                      <p:cBhvr>
                                        <p:cTn id="15" dur="500"/>
                                        <p:tgtEl>
                                          <p:spTgt spid="3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p:cTn id="18" dur="500" fill="hold"/>
                                        <p:tgtEl>
                                          <p:spTgt spid="40"/>
                                        </p:tgtEl>
                                        <p:attrNameLst>
                                          <p:attrName>ppt_w</p:attrName>
                                        </p:attrNameLst>
                                      </p:cBhvr>
                                      <p:tavLst>
                                        <p:tav tm="0">
                                          <p:val>
                                            <p:fltVal val="0"/>
                                          </p:val>
                                        </p:tav>
                                        <p:tav tm="100000">
                                          <p:val>
                                            <p:strVal val="#ppt_w"/>
                                          </p:val>
                                        </p:tav>
                                      </p:tavLst>
                                    </p:anim>
                                    <p:anim calcmode="lin" valueType="num">
                                      <p:cBhvr>
                                        <p:cTn id="19" dur="500" fill="hold"/>
                                        <p:tgtEl>
                                          <p:spTgt spid="40"/>
                                        </p:tgtEl>
                                        <p:attrNameLst>
                                          <p:attrName>ppt_h</p:attrName>
                                        </p:attrNameLst>
                                      </p:cBhvr>
                                      <p:tavLst>
                                        <p:tav tm="0">
                                          <p:val>
                                            <p:fltVal val="0"/>
                                          </p:val>
                                        </p:tav>
                                        <p:tav tm="100000">
                                          <p:val>
                                            <p:strVal val="#ppt_h"/>
                                          </p:val>
                                        </p:tav>
                                      </p:tavLst>
                                    </p:anim>
                                    <p:animEffect transition="in" filter="fade">
                                      <p:cBhvr>
                                        <p:cTn id="20" dur="500"/>
                                        <p:tgtEl>
                                          <p:spTgt spid="40"/>
                                        </p:tgtEl>
                                      </p:cBhvr>
                                    </p:animEffect>
                                  </p:childTnLst>
                                </p:cTn>
                              </p:par>
                              <p:par>
                                <p:cTn id="21" presetID="53" presetClass="entr" presetSubtype="16"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59"/>
                                        </p:tgtEl>
                                        <p:attrNameLst>
                                          <p:attrName>style.visibility</p:attrName>
                                        </p:attrNameLst>
                                      </p:cBhvr>
                                      <p:to>
                                        <p:strVal val="visible"/>
                                      </p:to>
                                    </p:set>
                                    <p:anim calcmode="lin" valueType="num">
                                      <p:cBhvr>
                                        <p:cTn id="34" dur="500" fill="hold"/>
                                        <p:tgtEl>
                                          <p:spTgt spid="59"/>
                                        </p:tgtEl>
                                        <p:attrNameLst>
                                          <p:attrName>ppt_w</p:attrName>
                                        </p:attrNameLst>
                                      </p:cBhvr>
                                      <p:tavLst>
                                        <p:tav tm="0">
                                          <p:val>
                                            <p:fltVal val="0"/>
                                          </p:val>
                                        </p:tav>
                                        <p:tav tm="100000">
                                          <p:val>
                                            <p:strVal val="#ppt_w"/>
                                          </p:val>
                                        </p:tav>
                                      </p:tavLst>
                                    </p:anim>
                                    <p:anim calcmode="lin" valueType="num">
                                      <p:cBhvr>
                                        <p:cTn id="35" dur="500" fill="hold"/>
                                        <p:tgtEl>
                                          <p:spTgt spid="59"/>
                                        </p:tgtEl>
                                        <p:attrNameLst>
                                          <p:attrName>ppt_h</p:attrName>
                                        </p:attrNameLst>
                                      </p:cBhvr>
                                      <p:tavLst>
                                        <p:tav tm="0">
                                          <p:val>
                                            <p:fltVal val="0"/>
                                          </p:val>
                                        </p:tav>
                                        <p:tav tm="100000">
                                          <p:val>
                                            <p:strVal val="#ppt_h"/>
                                          </p:val>
                                        </p:tav>
                                      </p:tavLst>
                                    </p:anim>
                                    <p:animEffect transition="in" filter="fade">
                                      <p:cBhvr>
                                        <p:cTn id="3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Top Corners Rounded 31">
            <a:extLst>
              <a:ext uri="{FF2B5EF4-FFF2-40B4-BE49-F238E27FC236}">
                <a16:creationId xmlns:a16="http://schemas.microsoft.com/office/drawing/2014/main" id="{BE1A6067-AF71-4EAC-95BC-EEB7F95E020B}"/>
              </a:ext>
            </a:extLst>
          </p:cNvPr>
          <p:cNvSpPr/>
          <p:nvPr/>
        </p:nvSpPr>
        <p:spPr>
          <a:xfrm>
            <a:off x="-1" y="-38702"/>
            <a:ext cx="3662235" cy="6896701"/>
          </a:xfrm>
          <a:prstGeom prst="round2SameRect">
            <a:avLst>
              <a:gd name="adj1" fmla="val 0"/>
              <a:gd name="adj2" fmla="val 0"/>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C7397D2-9E74-48A3-8E1A-76CBFA8142E2}"/>
              </a:ext>
            </a:extLst>
          </p:cNvPr>
          <p:cNvSpPr txBox="1"/>
          <p:nvPr/>
        </p:nvSpPr>
        <p:spPr>
          <a:xfrm>
            <a:off x="7068851" y="693522"/>
            <a:ext cx="5125121" cy="1692771"/>
          </a:xfrm>
          <a:prstGeom prst="rect">
            <a:avLst/>
          </a:prstGeom>
          <a:noFill/>
        </p:spPr>
        <p:txBody>
          <a:bodyPr wrap="none" rtlCol="0">
            <a:spAutoFit/>
          </a:bodyPr>
          <a:lstStyle/>
          <a:p>
            <a:pPr lvl="0" defTabSz="914354"/>
            <a:r>
              <a:rPr kumimoji="0" lang="en-US" sz="3600" b="0" i="0" u="none" strike="noStrike" kern="1200" cap="none" spc="0" normalizeH="0" baseline="0" noProof="0" dirty="0">
                <a:ln>
                  <a:noFill/>
                </a:ln>
                <a:solidFill>
                  <a:prstClr val="black"/>
                </a:solidFill>
                <a:effectLst/>
                <a:uLnTx/>
                <a:uFillTx/>
                <a:latin typeface="Montserrat" panose="020B0604020202020204" charset="0"/>
                <a:cs typeface="Poppins SemiBold" panose="00000700000000000000" pitchFamily="50" charset="0"/>
              </a:rPr>
              <a:t>The</a:t>
            </a:r>
            <a:r>
              <a:rPr kumimoji="0" lang="en-US" sz="3200" b="0" i="0" u="none" strike="noStrike" kern="1200" cap="none" spc="0" normalizeH="0" baseline="0" noProof="0" dirty="0">
                <a:ln>
                  <a:noFill/>
                </a:ln>
                <a:solidFill>
                  <a:prstClr val="black"/>
                </a:solidFill>
                <a:effectLst/>
                <a:uLnTx/>
                <a:uFillTx/>
                <a:latin typeface="Poppins SemiBold" panose="00000700000000000000" pitchFamily="50" charset="0"/>
                <a:ea typeface="+mn-ea"/>
                <a:cs typeface="Poppins SemiBold" panose="00000700000000000000" pitchFamily="50" charset="0"/>
              </a:rPr>
              <a:t> </a:t>
            </a:r>
            <a:r>
              <a:rPr lang="en-US" sz="3600" b="1" dirty="0">
                <a:solidFill>
                  <a:srgbClr val="3366BF"/>
                </a:solidFill>
                <a:latin typeface="Montserrat" panose="020B0604020202020204" charset="0"/>
              </a:rPr>
              <a:t>preferred cooking </a:t>
            </a:r>
          </a:p>
          <a:p>
            <a:pPr lvl="0" defTabSz="914354"/>
            <a:r>
              <a:rPr lang="en-US" sz="3600" b="1" dirty="0">
                <a:solidFill>
                  <a:srgbClr val="3366BF"/>
                </a:solidFill>
                <a:latin typeface="Montserrat" panose="020B0604020202020204" charset="0"/>
              </a:rPr>
              <a:t>show in Ramadan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3200" b="0" i="0" u="none" strike="noStrike" kern="1200" cap="none" spc="0" normalizeH="0" baseline="0" noProof="0" dirty="0">
              <a:ln>
                <a:noFill/>
              </a:ln>
              <a:solidFill>
                <a:prstClr val="black">
                  <a:lumMod val="85000"/>
                  <a:lumOff val="15000"/>
                </a:prstClr>
              </a:solidFill>
              <a:effectLst/>
              <a:uLnTx/>
              <a:uFillTx/>
              <a:latin typeface="Poppins SemiBold" panose="00000700000000000000" pitchFamily="50" charset="0"/>
              <a:ea typeface="+mn-ea"/>
              <a:cs typeface="Poppins SemiBold" panose="00000700000000000000" pitchFamily="50" charset="0"/>
            </a:endParaRPr>
          </a:p>
        </p:txBody>
      </p:sp>
      <p:sp>
        <p:nvSpPr>
          <p:cNvPr id="5" name="Rectangle: Rounded Corners 42">
            <a:extLst>
              <a:ext uri="{FF2B5EF4-FFF2-40B4-BE49-F238E27FC236}">
                <a16:creationId xmlns:a16="http://schemas.microsoft.com/office/drawing/2014/main" id="{008626E5-5405-4A38-B67A-379040899549}"/>
              </a:ext>
            </a:extLst>
          </p:cNvPr>
          <p:cNvSpPr/>
          <p:nvPr/>
        </p:nvSpPr>
        <p:spPr>
          <a:xfrm>
            <a:off x="7524430" y="2205579"/>
            <a:ext cx="1329371" cy="83911"/>
          </a:xfrm>
          <a:prstGeom prst="roundRect">
            <a:avLst>
              <a:gd name="adj" fmla="val 50000"/>
            </a:avLst>
          </a:prstGeom>
          <a:solidFill>
            <a:srgbClr val="326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mn-ea"/>
              <a:cs typeface="+mn-cs"/>
            </a:endParaRPr>
          </a:p>
        </p:txBody>
      </p:sp>
      <p:sp>
        <p:nvSpPr>
          <p:cNvPr id="6" name="Rectangle 5">
            <a:extLst>
              <a:ext uri="{FF2B5EF4-FFF2-40B4-BE49-F238E27FC236}">
                <a16:creationId xmlns:a16="http://schemas.microsoft.com/office/drawing/2014/main" id="{64B6DC33-89A1-42D9-8A91-644536A7F0B3}"/>
              </a:ext>
            </a:extLst>
          </p:cNvPr>
          <p:cNvSpPr/>
          <p:nvPr/>
        </p:nvSpPr>
        <p:spPr>
          <a:xfrm>
            <a:off x="7996354" y="2767669"/>
            <a:ext cx="3115080" cy="889090"/>
          </a:xfrm>
          <a:prstGeom prst="rect">
            <a:avLst/>
          </a:prstGeom>
        </p:spPr>
        <p:txBody>
          <a:bodyPr wrap="square">
            <a:spAutoFit/>
          </a:bodyPr>
          <a:lstStyle/>
          <a:p>
            <a:pPr lvl="0">
              <a:lnSpc>
                <a:spcPct val="150000"/>
              </a:lnSpc>
            </a:pPr>
            <a:r>
              <a:rPr lang="en-US" altLang="ko-KR" sz="1200" dirty="0">
                <a:latin typeface="Arial"/>
                <a:cs typeface="Arial" pitchFamily="34" charset="0"/>
              </a:rPr>
              <a:t>For 15 consecutive years, </a:t>
            </a:r>
            <a:r>
              <a:rPr lang="en-US" altLang="ko-KR" sz="1200" dirty="0" err="1">
                <a:latin typeface="Arial"/>
                <a:cs typeface="Arial" pitchFamily="34" charset="0"/>
              </a:rPr>
              <a:t>Matbakhouki</a:t>
            </a:r>
            <a:r>
              <a:rPr lang="en-US" altLang="ko-KR" sz="1200" dirty="0">
                <a:latin typeface="Arial"/>
                <a:cs typeface="Arial" pitchFamily="34" charset="0"/>
              </a:rPr>
              <a:t> has been the number one cooking show in Ramadan among all  channels.</a:t>
            </a:r>
            <a:endParaRPr kumimoji="0" lang="id-ID" sz="120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sp>
        <p:nvSpPr>
          <p:cNvPr id="9" name="Rectangle 8">
            <a:extLst>
              <a:ext uri="{FF2B5EF4-FFF2-40B4-BE49-F238E27FC236}">
                <a16:creationId xmlns:a16="http://schemas.microsoft.com/office/drawing/2014/main" id="{5849D432-1936-4498-9E31-252DCD41B6CC}"/>
              </a:ext>
            </a:extLst>
          </p:cNvPr>
          <p:cNvSpPr/>
          <p:nvPr/>
        </p:nvSpPr>
        <p:spPr>
          <a:xfrm>
            <a:off x="7995302" y="3733702"/>
            <a:ext cx="3032590" cy="1166153"/>
          </a:xfrm>
          <a:prstGeom prst="rect">
            <a:avLst/>
          </a:prstGeom>
        </p:spPr>
        <p:txBody>
          <a:bodyPr wrap="square">
            <a:spAutoFit/>
          </a:bodyPr>
          <a:lstStyle/>
          <a:p>
            <a:pPr defTabSz="914354">
              <a:lnSpc>
                <a:spcPct val="150000"/>
              </a:lnSpc>
            </a:pPr>
            <a:r>
              <a:rPr lang="en-US" altLang="ko-KR" sz="1200" dirty="0">
                <a:latin typeface="Arial"/>
                <a:cs typeface="Arial" pitchFamily="34" charset="0"/>
              </a:rPr>
              <a:t>Competing with highly viewed TV Stations, The chef manages to grab the attention of the viewers in his presenting style and unprecedented recipes.</a:t>
            </a:r>
          </a:p>
        </p:txBody>
      </p:sp>
      <p:grpSp>
        <p:nvGrpSpPr>
          <p:cNvPr id="13" name="Group 1471"/>
          <p:cNvGrpSpPr>
            <a:grpSpLocks noChangeAspect="1"/>
          </p:cNvGrpSpPr>
          <p:nvPr/>
        </p:nvGrpSpPr>
        <p:grpSpPr bwMode="auto">
          <a:xfrm>
            <a:off x="7524430" y="2924175"/>
            <a:ext cx="336346" cy="333318"/>
            <a:chOff x="6420" y="2557"/>
            <a:chExt cx="778" cy="771"/>
          </a:xfrm>
          <a:solidFill>
            <a:srgbClr val="3A6CC6"/>
          </a:solidFill>
        </p:grpSpPr>
        <p:sp>
          <p:nvSpPr>
            <p:cNvPr id="14" name="Freeform 1473"/>
            <p:cNvSpPr>
              <a:spLocks/>
            </p:cNvSpPr>
            <p:nvPr/>
          </p:nvSpPr>
          <p:spPr bwMode="auto">
            <a:xfrm>
              <a:off x="6481" y="2617"/>
              <a:ext cx="656" cy="651"/>
            </a:xfrm>
            <a:custGeom>
              <a:avLst/>
              <a:gdLst>
                <a:gd name="T0" fmla="*/ 2077 w 3281"/>
                <a:gd name="T1" fmla="*/ 58 h 3251"/>
                <a:gd name="T2" fmla="*/ 2558 w 3281"/>
                <a:gd name="T3" fmla="*/ 277 h 3251"/>
                <a:gd name="T4" fmla="*/ 2940 w 3281"/>
                <a:gd name="T5" fmla="*/ 632 h 3251"/>
                <a:gd name="T6" fmla="*/ 3191 w 3281"/>
                <a:gd name="T7" fmla="*/ 1092 h 3251"/>
                <a:gd name="T8" fmla="*/ 3281 w 3281"/>
                <a:gd name="T9" fmla="*/ 1625 h 3251"/>
                <a:gd name="T10" fmla="*/ 3191 w 3281"/>
                <a:gd name="T11" fmla="*/ 2161 h 3251"/>
                <a:gd name="T12" fmla="*/ 2937 w 3281"/>
                <a:gd name="T13" fmla="*/ 2620 h 3251"/>
                <a:gd name="T14" fmla="*/ 2554 w 3281"/>
                <a:gd name="T15" fmla="*/ 2974 h 3251"/>
                <a:gd name="T16" fmla="*/ 2424 w 3281"/>
                <a:gd name="T17" fmla="*/ 2190 h 3251"/>
                <a:gd name="T18" fmla="*/ 2670 w 3281"/>
                <a:gd name="T19" fmla="*/ 2056 h 3251"/>
                <a:gd name="T20" fmla="*/ 2761 w 3281"/>
                <a:gd name="T21" fmla="*/ 1901 h 3251"/>
                <a:gd name="T22" fmla="*/ 2765 w 3281"/>
                <a:gd name="T23" fmla="*/ 1673 h 3251"/>
                <a:gd name="T24" fmla="*/ 2748 w 3281"/>
                <a:gd name="T25" fmla="*/ 1370 h 3251"/>
                <a:gd name="T26" fmla="*/ 2718 w 3281"/>
                <a:gd name="T27" fmla="*/ 1058 h 3251"/>
                <a:gd name="T28" fmla="*/ 2688 w 3281"/>
                <a:gd name="T29" fmla="*/ 806 h 3251"/>
                <a:gd name="T30" fmla="*/ 2672 w 3281"/>
                <a:gd name="T31" fmla="*/ 679 h 3251"/>
                <a:gd name="T32" fmla="*/ 2492 w 3281"/>
                <a:gd name="T33" fmla="*/ 675 h 3251"/>
                <a:gd name="T34" fmla="*/ 2166 w 3281"/>
                <a:gd name="T35" fmla="*/ 675 h 3251"/>
                <a:gd name="T36" fmla="*/ 1961 w 3281"/>
                <a:gd name="T37" fmla="*/ 679 h 3251"/>
                <a:gd name="T38" fmla="*/ 1946 w 3281"/>
                <a:gd name="T39" fmla="*/ 806 h 3251"/>
                <a:gd name="T40" fmla="*/ 1916 w 3281"/>
                <a:gd name="T41" fmla="*/ 1058 h 3251"/>
                <a:gd name="T42" fmla="*/ 1886 w 3281"/>
                <a:gd name="T43" fmla="*/ 1370 h 3251"/>
                <a:gd name="T44" fmla="*/ 1868 w 3281"/>
                <a:gd name="T45" fmla="*/ 1673 h 3251"/>
                <a:gd name="T46" fmla="*/ 1874 w 3281"/>
                <a:gd name="T47" fmla="*/ 1900 h 3251"/>
                <a:gd name="T48" fmla="*/ 1965 w 3281"/>
                <a:gd name="T49" fmla="*/ 2056 h 3251"/>
                <a:gd name="T50" fmla="*/ 2213 w 3281"/>
                <a:gd name="T51" fmla="*/ 2192 h 3251"/>
                <a:gd name="T52" fmla="*/ 1750 w 3281"/>
                <a:gd name="T53" fmla="*/ 3247 h 3251"/>
                <a:gd name="T54" fmla="*/ 1250 w 3281"/>
                <a:gd name="T55" fmla="*/ 3202 h 3251"/>
                <a:gd name="T56" fmla="*/ 1232 w 3281"/>
                <a:gd name="T57" fmla="*/ 2094 h 3251"/>
                <a:gd name="T58" fmla="*/ 1307 w 3281"/>
                <a:gd name="T59" fmla="*/ 2067 h 3251"/>
                <a:gd name="T60" fmla="*/ 1494 w 3281"/>
                <a:gd name="T61" fmla="*/ 1922 h 3251"/>
                <a:gd name="T62" fmla="*/ 1638 w 3281"/>
                <a:gd name="T63" fmla="*/ 1611 h 3251"/>
                <a:gd name="T64" fmla="*/ 1649 w 3281"/>
                <a:gd name="T65" fmla="*/ 1226 h 3251"/>
                <a:gd name="T66" fmla="*/ 1504 w 3281"/>
                <a:gd name="T67" fmla="*/ 910 h 3251"/>
                <a:gd name="T68" fmla="*/ 1259 w 3281"/>
                <a:gd name="T69" fmla="*/ 713 h 3251"/>
                <a:gd name="T70" fmla="*/ 1032 w 3281"/>
                <a:gd name="T71" fmla="*/ 680 h 3251"/>
                <a:gd name="T72" fmla="*/ 765 w 3281"/>
                <a:gd name="T73" fmla="*/ 814 h 3251"/>
                <a:gd name="T74" fmla="*/ 571 w 3281"/>
                <a:gd name="T75" fmla="*/ 1089 h 3251"/>
                <a:gd name="T76" fmla="*/ 518 w 3281"/>
                <a:gd name="T77" fmla="*/ 1455 h 3251"/>
                <a:gd name="T78" fmla="*/ 615 w 3281"/>
                <a:gd name="T79" fmla="*/ 1813 h 3251"/>
                <a:gd name="T80" fmla="*/ 818 w 3281"/>
                <a:gd name="T81" fmla="*/ 2040 h 3251"/>
                <a:gd name="T82" fmla="*/ 927 w 3281"/>
                <a:gd name="T83" fmla="*/ 2088 h 3251"/>
                <a:gd name="T84" fmla="*/ 986 w 3281"/>
                <a:gd name="T85" fmla="*/ 2108 h 3251"/>
                <a:gd name="T86" fmla="*/ 576 w 3281"/>
                <a:gd name="T87" fmla="*/ 2859 h 3251"/>
                <a:gd name="T88" fmla="*/ 233 w 3281"/>
                <a:gd name="T89" fmla="*/ 2458 h 3251"/>
                <a:gd name="T90" fmla="*/ 35 w 3281"/>
                <a:gd name="T91" fmla="*/ 1959 h 3251"/>
                <a:gd name="T92" fmla="*/ 15 w 3281"/>
                <a:gd name="T93" fmla="*/ 1404 h 3251"/>
                <a:gd name="T94" fmla="*/ 174 w 3281"/>
                <a:gd name="T95" fmla="*/ 897 h 3251"/>
                <a:gd name="T96" fmla="*/ 482 w 3281"/>
                <a:gd name="T97" fmla="*/ 476 h 3251"/>
                <a:gd name="T98" fmla="*/ 907 w 3281"/>
                <a:gd name="T99" fmla="*/ 171 h 3251"/>
                <a:gd name="T100" fmla="*/ 1419 w 3281"/>
                <a:gd name="T101" fmla="*/ 15 h 3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81" h="3251">
                  <a:moveTo>
                    <a:pt x="1642" y="0"/>
                  </a:moveTo>
                  <a:lnTo>
                    <a:pt x="1753" y="4"/>
                  </a:lnTo>
                  <a:lnTo>
                    <a:pt x="1864" y="15"/>
                  </a:lnTo>
                  <a:lnTo>
                    <a:pt x="1972" y="33"/>
                  </a:lnTo>
                  <a:lnTo>
                    <a:pt x="2077" y="58"/>
                  </a:lnTo>
                  <a:lnTo>
                    <a:pt x="2180" y="90"/>
                  </a:lnTo>
                  <a:lnTo>
                    <a:pt x="2279" y="127"/>
                  </a:lnTo>
                  <a:lnTo>
                    <a:pt x="2376" y="171"/>
                  </a:lnTo>
                  <a:lnTo>
                    <a:pt x="2470" y="222"/>
                  </a:lnTo>
                  <a:lnTo>
                    <a:pt x="2558" y="277"/>
                  </a:lnTo>
                  <a:lnTo>
                    <a:pt x="2644" y="339"/>
                  </a:lnTo>
                  <a:lnTo>
                    <a:pt x="2724" y="404"/>
                  </a:lnTo>
                  <a:lnTo>
                    <a:pt x="2802" y="476"/>
                  </a:lnTo>
                  <a:lnTo>
                    <a:pt x="2872" y="552"/>
                  </a:lnTo>
                  <a:lnTo>
                    <a:pt x="2940" y="632"/>
                  </a:lnTo>
                  <a:lnTo>
                    <a:pt x="3002" y="717"/>
                  </a:lnTo>
                  <a:lnTo>
                    <a:pt x="3058" y="805"/>
                  </a:lnTo>
                  <a:lnTo>
                    <a:pt x="3109" y="897"/>
                  </a:lnTo>
                  <a:lnTo>
                    <a:pt x="3152" y="993"/>
                  </a:lnTo>
                  <a:lnTo>
                    <a:pt x="3191" y="1092"/>
                  </a:lnTo>
                  <a:lnTo>
                    <a:pt x="3223" y="1194"/>
                  </a:lnTo>
                  <a:lnTo>
                    <a:pt x="3248" y="1297"/>
                  </a:lnTo>
                  <a:lnTo>
                    <a:pt x="3267" y="1404"/>
                  </a:lnTo>
                  <a:lnTo>
                    <a:pt x="3278" y="1514"/>
                  </a:lnTo>
                  <a:lnTo>
                    <a:pt x="3281" y="1625"/>
                  </a:lnTo>
                  <a:lnTo>
                    <a:pt x="3278" y="1737"/>
                  </a:lnTo>
                  <a:lnTo>
                    <a:pt x="3267" y="1847"/>
                  </a:lnTo>
                  <a:lnTo>
                    <a:pt x="3248" y="1954"/>
                  </a:lnTo>
                  <a:lnTo>
                    <a:pt x="3223" y="2059"/>
                  </a:lnTo>
                  <a:lnTo>
                    <a:pt x="3191" y="2161"/>
                  </a:lnTo>
                  <a:lnTo>
                    <a:pt x="3152" y="2259"/>
                  </a:lnTo>
                  <a:lnTo>
                    <a:pt x="3107" y="2355"/>
                  </a:lnTo>
                  <a:lnTo>
                    <a:pt x="3056" y="2448"/>
                  </a:lnTo>
                  <a:lnTo>
                    <a:pt x="2999" y="2536"/>
                  </a:lnTo>
                  <a:lnTo>
                    <a:pt x="2937" y="2620"/>
                  </a:lnTo>
                  <a:lnTo>
                    <a:pt x="2870" y="2700"/>
                  </a:lnTo>
                  <a:lnTo>
                    <a:pt x="2798" y="2777"/>
                  </a:lnTo>
                  <a:lnTo>
                    <a:pt x="2721" y="2847"/>
                  </a:lnTo>
                  <a:lnTo>
                    <a:pt x="2639" y="2913"/>
                  </a:lnTo>
                  <a:lnTo>
                    <a:pt x="2554" y="2974"/>
                  </a:lnTo>
                  <a:lnTo>
                    <a:pt x="2463" y="3030"/>
                  </a:lnTo>
                  <a:lnTo>
                    <a:pt x="2420" y="2193"/>
                  </a:lnTo>
                  <a:lnTo>
                    <a:pt x="2421" y="2192"/>
                  </a:lnTo>
                  <a:lnTo>
                    <a:pt x="2422" y="2192"/>
                  </a:lnTo>
                  <a:lnTo>
                    <a:pt x="2424" y="2190"/>
                  </a:lnTo>
                  <a:lnTo>
                    <a:pt x="2480" y="2174"/>
                  </a:lnTo>
                  <a:lnTo>
                    <a:pt x="2532" y="2152"/>
                  </a:lnTo>
                  <a:lnTo>
                    <a:pt x="2581" y="2125"/>
                  </a:lnTo>
                  <a:lnTo>
                    <a:pt x="2627" y="2093"/>
                  </a:lnTo>
                  <a:lnTo>
                    <a:pt x="2670" y="2056"/>
                  </a:lnTo>
                  <a:lnTo>
                    <a:pt x="2707" y="2015"/>
                  </a:lnTo>
                  <a:lnTo>
                    <a:pt x="2741" y="1972"/>
                  </a:lnTo>
                  <a:lnTo>
                    <a:pt x="2749" y="1955"/>
                  </a:lnTo>
                  <a:lnTo>
                    <a:pt x="2756" y="1930"/>
                  </a:lnTo>
                  <a:lnTo>
                    <a:pt x="2761" y="1901"/>
                  </a:lnTo>
                  <a:lnTo>
                    <a:pt x="2764" y="1864"/>
                  </a:lnTo>
                  <a:lnTo>
                    <a:pt x="2767" y="1823"/>
                  </a:lnTo>
                  <a:lnTo>
                    <a:pt x="2768" y="1776"/>
                  </a:lnTo>
                  <a:lnTo>
                    <a:pt x="2767" y="1727"/>
                  </a:lnTo>
                  <a:lnTo>
                    <a:pt x="2765" y="1673"/>
                  </a:lnTo>
                  <a:lnTo>
                    <a:pt x="2764" y="1616"/>
                  </a:lnTo>
                  <a:lnTo>
                    <a:pt x="2761" y="1557"/>
                  </a:lnTo>
                  <a:lnTo>
                    <a:pt x="2757" y="1496"/>
                  </a:lnTo>
                  <a:lnTo>
                    <a:pt x="2753" y="1433"/>
                  </a:lnTo>
                  <a:lnTo>
                    <a:pt x="2748" y="1370"/>
                  </a:lnTo>
                  <a:lnTo>
                    <a:pt x="2742" y="1306"/>
                  </a:lnTo>
                  <a:lnTo>
                    <a:pt x="2737" y="1242"/>
                  </a:lnTo>
                  <a:lnTo>
                    <a:pt x="2731" y="1179"/>
                  </a:lnTo>
                  <a:lnTo>
                    <a:pt x="2724" y="1117"/>
                  </a:lnTo>
                  <a:lnTo>
                    <a:pt x="2718" y="1058"/>
                  </a:lnTo>
                  <a:lnTo>
                    <a:pt x="2712" y="1000"/>
                  </a:lnTo>
                  <a:lnTo>
                    <a:pt x="2706" y="946"/>
                  </a:lnTo>
                  <a:lnTo>
                    <a:pt x="2700" y="894"/>
                  </a:lnTo>
                  <a:lnTo>
                    <a:pt x="2693" y="848"/>
                  </a:lnTo>
                  <a:lnTo>
                    <a:pt x="2688" y="806"/>
                  </a:lnTo>
                  <a:lnTo>
                    <a:pt x="2685" y="768"/>
                  </a:lnTo>
                  <a:lnTo>
                    <a:pt x="2680" y="736"/>
                  </a:lnTo>
                  <a:lnTo>
                    <a:pt x="2677" y="710"/>
                  </a:lnTo>
                  <a:lnTo>
                    <a:pt x="2675" y="691"/>
                  </a:lnTo>
                  <a:lnTo>
                    <a:pt x="2672" y="679"/>
                  </a:lnTo>
                  <a:lnTo>
                    <a:pt x="2672" y="675"/>
                  </a:lnTo>
                  <a:lnTo>
                    <a:pt x="2594" y="675"/>
                  </a:lnTo>
                  <a:lnTo>
                    <a:pt x="2594" y="1768"/>
                  </a:lnTo>
                  <a:lnTo>
                    <a:pt x="2492" y="1768"/>
                  </a:lnTo>
                  <a:lnTo>
                    <a:pt x="2492" y="675"/>
                  </a:lnTo>
                  <a:lnTo>
                    <a:pt x="2378" y="675"/>
                  </a:lnTo>
                  <a:lnTo>
                    <a:pt x="2378" y="1768"/>
                  </a:lnTo>
                  <a:lnTo>
                    <a:pt x="2276" y="1768"/>
                  </a:lnTo>
                  <a:lnTo>
                    <a:pt x="2276" y="675"/>
                  </a:lnTo>
                  <a:lnTo>
                    <a:pt x="2166" y="675"/>
                  </a:lnTo>
                  <a:lnTo>
                    <a:pt x="2166" y="1768"/>
                  </a:lnTo>
                  <a:lnTo>
                    <a:pt x="2064" y="1768"/>
                  </a:lnTo>
                  <a:lnTo>
                    <a:pt x="2064" y="675"/>
                  </a:lnTo>
                  <a:lnTo>
                    <a:pt x="1962" y="675"/>
                  </a:lnTo>
                  <a:lnTo>
                    <a:pt x="1961" y="679"/>
                  </a:lnTo>
                  <a:lnTo>
                    <a:pt x="1960" y="691"/>
                  </a:lnTo>
                  <a:lnTo>
                    <a:pt x="1957" y="710"/>
                  </a:lnTo>
                  <a:lnTo>
                    <a:pt x="1955" y="736"/>
                  </a:lnTo>
                  <a:lnTo>
                    <a:pt x="1950" y="768"/>
                  </a:lnTo>
                  <a:lnTo>
                    <a:pt x="1946" y="806"/>
                  </a:lnTo>
                  <a:lnTo>
                    <a:pt x="1940" y="848"/>
                  </a:lnTo>
                  <a:lnTo>
                    <a:pt x="1935" y="894"/>
                  </a:lnTo>
                  <a:lnTo>
                    <a:pt x="1929" y="946"/>
                  </a:lnTo>
                  <a:lnTo>
                    <a:pt x="1923" y="1000"/>
                  </a:lnTo>
                  <a:lnTo>
                    <a:pt x="1916" y="1058"/>
                  </a:lnTo>
                  <a:lnTo>
                    <a:pt x="1910" y="1117"/>
                  </a:lnTo>
                  <a:lnTo>
                    <a:pt x="1904" y="1179"/>
                  </a:lnTo>
                  <a:lnTo>
                    <a:pt x="1898" y="1242"/>
                  </a:lnTo>
                  <a:lnTo>
                    <a:pt x="1891" y="1306"/>
                  </a:lnTo>
                  <a:lnTo>
                    <a:pt x="1886" y="1370"/>
                  </a:lnTo>
                  <a:lnTo>
                    <a:pt x="1881" y="1433"/>
                  </a:lnTo>
                  <a:lnTo>
                    <a:pt x="1877" y="1496"/>
                  </a:lnTo>
                  <a:lnTo>
                    <a:pt x="1873" y="1557"/>
                  </a:lnTo>
                  <a:lnTo>
                    <a:pt x="1870" y="1616"/>
                  </a:lnTo>
                  <a:lnTo>
                    <a:pt x="1868" y="1673"/>
                  </a:lnTo>
                  <a:lnTo>
                    <a:pt x="1867" y="1726"/>
                  </a:lnTo>
                  <a:lnTo>
                    <a:pt x="1867" y="1776"/>
                  </a:lnTo>
                  <a:lnTo>
                    <a:pt x="1868" y="1822"/>
                  </a:lnTo>
                  <a:lnTo>
                    <a:pt x="1870" y="1864"/>
                  </a:lnTo>
                  <a:lnTo>
                    <a:pt x="1874" y="1900"/>
                  </a:lnTo>
                  <a:lnTo>
                    <a:pt x="1879" y="1930"/>
                  </a:lnTo>
                  <a:lnTo>
                    <a:pt x="1885" y="1954"/>
                  </a:lnTo>
                  <a:lnTo>
                    <a:pt x="1894" y="1971"/>
                  </a:lnTo>
                  <a:lnTo>
                    <a:pt x="1928" y="2015"/>
                  </a:lnTo>
                  <a:lnTo>
                    <a:pt x="1965" y="2056"/>
                  </a:lnTo>
                  <a:lnTo>
                    <a:pt x="2008" y="2093"/>
                  </a:lnTo>
                  <a:lnTo>
                    <a:pt x="2054" y="2126"/>
                  </a:lnTo>
                  <a:lnTo>
                    <a:pt x="2104" y="2153"/>
                  </a:lnTo>
                  <a:lnTo>
                    <a:pt x="2158" y="2176"/>
                  </a:lnTo>
                  <a:lnTo>
                    <a:pt x="2213" y="2192"/>
                  </a:lnTo>
                  <a:lnTo>
                    <a:pt x="2162" y="3165"/>
                  </a:lnTo>
                  <a:lnTo>
                    <a:pt x="2063" y="3195"/>
                  </a:lnTo>
                  <a:lnTo>
                    <a:pt x="1961" y="3219"/>
                  </a:lnTo>
                  <a:lnTo>
                    <a:pt x="1857" y="3236"/>
                  </a:lnTo>
                  <a:lnTo>
                    <a:pt x="1750" y="3247"/>
                  </a:lnTo>
                  <a:lnTo>
                    <a:pt x="1642" y="3251"/>
                  </a:lnTo>
                  <a:lnTo>
                    <a:pt x="1541" y="3247"/>
                  </a:lnTo>
                  <a:lnTo>
                    <a:pt x="1441" y="3237"/>
                  </a:lnTo>
                  <a:lnTo>
                    <a:pt x="1344" y="3223"/>
                  </a:lnTo>
                  <a:lnTo>
                    <a:pt x="1250" y="3202"/>
                  </a:lnTo>
                  <a:lnTo>
                    <a:pt x="1191" y="2109"/>
                  </a:lnTo>
                  <a:lnTo>
                    <a:pt x="1195" y="2108"/>
                  </a:lnTo>
                  <a:lnTo>
                    <a:pt x="1204" y="2104"/>
                  </a:lnTo>
                  <a:lnTo>
                    <a:pt x="1218" y="2099"/>
                  </a:lnTo>
                  <a:lnTo>
                    <a:pt x="1232" y="2094"/>
                  </a:lnTo>
                  <a:lnTo>
                    <a:pt x="1250" y="2088"/>
                  </a:lnTo>
                  <a:lnTo>
                    <a:pt x="1267" y="2081"/>
                  </a:lnTo>
                  <a:lnTo>
                    <a:pt x="1283" y="2076"/>
                  </a:lnTo>
                  <a:lnTo>
                    <a:pt x="1297" y="2071"/>
                  </a:lnTo>
                  <a:lnTo>
                    <a:pt x="1307" y="2067"/>
                  </a:lnTo>
                  <a:lnTo>
                    <a:pt x="1311" y="2066"/>
                  </a:lnTo>
                  <a:lnTo>
                    <a:pt x="1361" y="2040"/>
                  </a:lnTo>
                  <a:lnTo>
                    <a:pt x="1408" y="2007"/>
                  </a:lnTo>
                  <a:lnTo>
                    <a:pt x="1453" y="1967"/>
                  </a:lnTo>
                  <a:lnTo>
                    <a:pt x="1494" y="1922"/>
                  </a:lnTo>
                  <a:lnTo>
                    <a:pt x="1531" y="1870"/>
                  </a:lnTo>
                  <a:lnTo>
                    <a:pt x="1564" y="1813"/>
                  </a:lnTo>
                  <a:lnTo>
                    <a:pt x="1593" y="1751"/>
                  </a:lnTo>
                  <a:lnTo>
                    <a:pt x="1618" y="1684"/>
                  </a:lnTo>
                  <a:lnTo>
                    <a:pt x="1638" y="1611"/>
                  </a:lnTo>
                  <a:lnTo>
                    <a:pt x="1653" y="1535"/>
                  </a:lnTo>
                  <a:lnTo>
                    <a:pt x="1661" y="1455"/>
                  </a:lnTo>
                  <a:lnTo>
                    <a:pt x="1664" y="1371"/>
                  </a:lnTo>
                  <a:lnTo>
                    <a:pt x="1660" y="1297"/>
                  </a:lnTo>
                  <a:lnTo>
                    <a:pt x="1649" y="1226"/>
                  </a:lnTo>
                  <a:lnTo>
                    <a:pt x="1632" y="1157"/>
                  </a:lnTo>
                  <a:lnTo>
                    <a:pt x="1608" y="1089"/>
                  </a:lnTo>
                  <a:lnTo>
                    <a:pt x="1578" y="1026"/>
                  </a:lnTo>
                  <a:lnTo>
                    <a:pt x="1543" y="966"/>
                  </a:lnTo>
                  <a:lnTo>
                    <a:pt x="1504" y="910"/>
                  </a:lnTo>
                  <a:lnTo>
                    <a:pt x="1461" y="860"/>
                  </a:lnTo>
                  <a:lnTo>
                    <a:pt x="1414" y="814"/>
                  </a:lnTo>
                  <a:lnTo>
                    <a:pt x="1364" y="774"/>
                  </a:lnTo>
                  <a:lnTo>
                    <a:pt x="1312" y="740"/>
                  </a:lnTo>
                  <a:lnTo>
                    <a:pt x="1259" y="713"/>
                  </a:lnTo>
                  <a:lnTo>
                    <a:pt x="1203" y="692"/>
                  </a:lnTo>
                  <a:lnTo>
                    <a:pt x="1147" y="680"/>
                  </a:lnTo>
                  <a:lnTo>
                    <a:pt x="1091" y="675"/>
                  </a:lnTo>
                  <a:lnTo>
                    <a:pt x="1090" y="675"/>
                  </a:lnTo>
                  <a:lnTo>
                    <a:pt x="1032" y="680"/>
                  </a:lnTo>
                  <a:lnTo>
                    <a:pt x="976" y="692"/>
                  </a:lnTo>
                  <a:lnTo>
                    <a:pt x="920" y="713"/>
                  </a:lnTo>
                  <a:lnTo>
                    <a:pt x="867" y="740"/>
                  </a:lnTo>
                  <a:lnTo>
                    <a:pt x="815" y="774"/>
                  </a:lnTo>
                  <a:lnTo>
                    <a:pt x="765" y="814"/>
                  </a:lnTo>
                  <a:lnTo>
                    <a:pt x="718" y="860"/>
                  </a:lnTo>
                  <a:lnTo>
                    <a:pt x="675" y="910"/>
                  </a:lnTo>
                  <a:lnTo>
                    <a:pt x="636" y="966"/>
                  </a:lnTo>
                  <a:lnTo>
                    <a:pt x="601" y="1026"/>
                  </a:lnTo>
                  <a:lnTo>
                    <a:pt x="571" y="1089"/>
                  </a:lnTo>
                  <a:lnTo>
                    <a:pt x="547" y="1157"/>
                  </a:lnTo>
                  <a:lnTo>
                    <a:pt x="530" y="1226"/>
                  </a:lnTo>
                  <a:lnTo>
                    <a:pt x="519" y="1297"/>
                  </a:lnTo>
                  <a:lnTo>
                    <a:pt x="515" y="1371"/>
                  </a:lnTo>
                  <a:lnTo>
                    <a:pt x="518" y="1455"/>
                  </a:lnTo>
                  <a:lnTo>
                    <a:pt x="528" y="1535"/>
                  </a:lnTo>
                  <a:lnTo>
                    <a:pt x="541" y="1611"/>
                  </a:lnTo>
                  <a:lnTo>
                    <a:pt x="561" y="1684"/>
                  </a:lnTo>
                  <a:lnTo>
                    <a:pt x="586" y="1751"/>
                  </a:lnTo>
                  <a:lnTo>
                    <a:pt x="615" y="1813"/>
                  </a:lnTo>
                  <a:lnTo>
                    <a:pt x="648" y="1870"/>
                  </a:lnTo>
                  <a:lnTo>
                    <a:pt x="687" y="1922"/>
                  </a:lnTo>
                  <a:lnTo>
                    <a:pt x="728" y="1967"/>
                  </a:lnTo>
                  <a:lnTo>
                    <a:pt x="771" y="2007"/>
                  </a:lnTo>
                  <a:lnTo>
                    <a:pt x="818" y="2040"/>
                  </a:lnTo>
                  <a:lnTo>
                    <a:pt x="869" y="2066"/>
                  </a:lnTo>
                  <a:lnTo>
                    <a:pt x="878" y="2070"/>
                  </a:lnTo>
                  <a:lnTo>
                    <a:pt x="892" y="2076"/>
                  </a:lnTo>
                  <a:lnTo>
                    <a:pt x="908" y="2081"/>
                  </a:lnTo>
                  <a:lnTo>
                    <a:pt x="927" y="2088"/>
                  </a:lnTo>
                  <a:lnTo>
                    <a:pt x="944" y="2093"/>
                  </a:lnTo>
                  <a:lnTo>
                    <a:pt x="960" y="2099"/>
                  </a:lnTo>
                  <a:lnTo>
                    <a:pt x="974" y="2104"/>
                  </a:lnTo>
                  <a:lnTo>
                    <a:pt x="983" y="2107"/>
                  </a:lnTo>
                  <a:lnTo>
                    <a:pt x="986" y="2108"/>
                  </a:lnTo>
                  <a:lnTo>
                    <a:pt x="935" y="3091"/>
                  </a:lnTo>
                  <a:lnTo>
                    <a:pt x="840" y="3042"/>
                  </a:lnTo>
                  <a:lnTo>
                    <a:pt x="748" y="2986"/>
                  </a:lnTo>
                  <a:lnTo>
                    <a:pt x="661" y="2926"/>
                  </a:lnTo>
                  <a:lnTo>
                    <a:pt x="576" y="2859"/>
                  </a:lnTo>
                  <a:lnTo>
                    <a:pt x="498" y="2788"/>
                  </a:lnTo>
                  <a:lnTo>
                    <a:pt x="423" y="2713"/>
                  </a:lnTo>
                  <a:lnTo>
                    <a:pt x="355" y="2631"/>
                  </a:lnTo>
                  <a:lnTo>
                    <a:pt x="290" y="2546"/>
                  </a:lnTo>
                  <a:lnTo>
                    <a:pt x="233" y="2458"/>
                  </a:lnTo>
                  <a:lnTo>
                    <a:pt x="181" y="2364"/>
                  </a:lnTo>
                  <a:lnTo>
                    <a:pt x="135" y="2268"/>
                  </a:lnTo>
                  <a:lnTo>
                    <a:pt x="95" y="2168"/>
                  </a:lnTo>
                  <a:lnTo>
                    <a:pt x="61" y="2065"/>
                  </a:lnTo>
                  <a:lnTo>
                    <a:pt x="35" y="1959"/>
                  </a:lnTo>
                  <a:lnTo>
                    <a:pt x="17" y="1849"/>
                  </a:lnTo>
                  <a:lnTo>
                    <a:pt x="4" y="1738"/>
                  </a:lnTo>
                  <a:lnTo>
                    <a:pt x="0" y="1625"/>
                  </a:lnTo>
                  <a:lnTo>
                    <a:pt x="4" y="1514"/>
                  </a:lnTo>
                  <a:lnTo>
                    <a:pt x="15" y="1404"/>
                  </a:lnTo>
                  <a:lnTo>
                    <a:pt x="34" y="1297"/>
                  </a:lnTo>
                  <a:lnTo>
                    <a:pt x="59" y="1194"/>
                  </a:lnTo>
                  <a:lnTo>
                    <a:pt x="91" y="1092"/>
                  </a:lnTo>
                  <a:lnTo>
                    <a:pt x="130" y="993"/>
                  </a:lnTo>
                  <a:lnTo>
                    <a:pt x="174" y="897"/>
                  </a:lnTo>
                  <a:lnTo>
                    <a:pt x="224" y="805"/>
                  </a:lnTo>
                  <a:lnTo>
                    <a:pt x="280" y="717"/>
                  </a:lnTo>
                  <a:lnTo>
                    <a:pt x="342" y="632"/>
                  </a:lnTo>
                  <a:lnTo>
                    <a:pt x="409" y="552"/>
                  </a:lnTo>
                  <a:lnTo>
                    <a:pt x="482" y="476"/>
                  </a:lnTo>
                  <a:lnTo>
                    <a:pt x="557" y="404"/>
                  </a:lnTo>
                  <a:lnTo>
                    <a:pt x="638" y="339"/>
                  </a:lnTo>
                  <a:lnTo>
                    <a:pt x="724" y="277"/>
                  </a:lnTo>
                  <a:lnTo>
                    <a:pt x="813" y="222"/>
                  </a:lnTo>
                  <a:lnTo>
                    <a:pt x="907" y="171"/>
                  </a:lnTo>
                  <a:lnTo>
                    <a:pt x="1002" y="127"/>
                  </a:lnTo>
                  <a:lnTo>
                    <a:pt x="1102" y="90"/>
                  </a:lnTo>
                  <a:lnTo>
                    <a:pt x="1205" y="58"/>
                  </a:lnTo>
                  <a:lnTo>
                    <a:pt x="1311" y="33"/>
                  </a:lnTo>
                  <a:lnTo>
                    <a:pt x="1419" y="15"/>
                  </a:lnTo>
                  <a:lnTo>
                    <a:pt x="1528" y="4"/>
                  </a:lnTo>
                  <a:lnTo>
                    <a:pt x="16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15" name="Freeform 1474"/>
            <p:cNvSpPr>
              <a:spLocks/>
            </p:cNvSpPr>
            <p:nvPr/>
          </p:nvSpPr>
          <p:spPr bwMode="auto">
            <a:xfrm>
              <a:off x="6605" y="2844"/>
              <a:ext cx="64" cy="168"/>
            </a:xfrm>
            <a:custGeom>
              <a:avLst/>
              <a:gdLst>
                <a:gd name="T0" fmla="*/ 135 w 319"/>
                <a:gd name="T1" fmla="*/ 3 h 839"/>
                <a:gd name="T2" fmla="*/ 146 w 319"/>
                <a:gd name="T3" fmla="*/ 18 h 839"/>
                <a:gd name="T4" fmla="*/ 146 w 319"/>
                <a:gd name="T5" fmla="*/ 30 h 839"/>
                <a:gd name="T6" fmla="*/ 140 w 319"/>
                <a:gd name="T7" fmla="*/ 47 h 839"/>
                <a:gd name="T8" fmla="*/ 132 w 319"/>
                <a:gd name="T9" fmla="*/ 74 h 839"/>
                <a:gd name="T10" fmla="*/ 120 w 319"/>
                <a:gd name="T11" fmla="*/ 131 h 839"/>
                <a:gd name="T12" fmla="*/ 111 w 319"/>
                <a:gd name="T13" fmla="*/ 211 h 839"/>
                <a:gd name="T14" fmla="*/ 108 w 319"/>
                <a:gd name="T15" fmla="*/ 308 h 839"/>
                <a:gd name="T16" fmla="*/ 112 w 319"/>
                <a:gd name="T17" fmla="*/ 382 h 839"/>
                <a:gd name="T18" fmla="*/ 121 w 319"/>
                <a:gd name="T19" fmla="*/ 430 h 839"/>
                <a:gd name="T20" fmla="*/ 143 w 319"/>
                <a:gd name="T21" fmla="*/ 499 h 839"/>
                <a:gd name="T22" fmla="*/ 176 w 319"/>
                <a:gd name="T23" fmla="*/ 589 h 839"/>
                <a:gd name="T24" fmla="*/ 210 w 319"/>
                <a:gd name="T25" fmla="*/ 669 h 839"/>
                <a:gd name="T26" fmla="*/ 244 w 319"/>
                <a:gd name="T27" fmla="*/ 724 h 839"/>
                <a:gd name="T28" fmla="*/ 273 w 319"/>
                <a:gd name="T29" fmla="*/ 764 h 839"/>
                <a:gd name="T30" fmla="*/ 296 w 319"/>
                <a:gd name="T31" fmla="*/ 794 h 839"/>
                <a:gd name="T32" fmla="*/ 309 w 319"/>
                <a:gd name="T33" fmla="*/ 806 h 839"/>
                <a:gd name="T34" fmla="*/ 316 w 319"/>
                <a:gd name="T35" fmla="*/ 815 h 839"/>
                <a:gd name="T36" fmla="*/ 316 w 319"/>
                <a:gd name="T37" fmla="*/ 831 h 839"/>
                <a:gd name="T38" fmla="*/ 304 w 319"/>
                <a:gd name="T39" fmla="*/ 839 h 839"/>
                <a:gd name="T40" fmla="*/ 290 w 319"/>
                <a:gd name="T41" fmla="*/ 838 h 839"/>
                <a:gd name="T42" fmla="*/ 263 w 319"/>
                <a:gd name="T43" fmla="*/ 827 h 839"/>
                <a:gd name="T44" fmla="*/ 250 w 319"/>
                <a:gd name="T45" fmla="*/ 818 h 839"/>
                <a:gd name="T46" fmla="*/ 219 w 319"/>
                <a:gd name="T47" fmla="*/ 797 h 839"/>
                <a:gd name="T48" fmla="*/ 164 w 319"/>
                <a:gd name="T49" fmla="*/ 751 h 839"/>
                <a:gd name="T50" fmla="*/ 102 w 319"/>
                <a:gd name="T51" fmla="*/ 675 h 839"/>
                <a:gd name="T52" fmla="*/ 61 w 319"/>
                <a:gd name="T53" fmla="*/ 600 h 839"/>
                <a:gd name="T54" fmla="*/ 31 w 319"/>
                <a:gd name="T55" fmla="*/ 524 h 839"/>
                <a:gd name="T56" fmla="*/ 10 w 319"/>
                <a:gd name="T57" fmla="*/ 454 h 839"/>
                <a:gd name="T58" fmla="*/ 0 w 319"/>
                <a:gd name="T59" fmla="*/ 392 h 839"/>
                <a:gd name="T60" fmla="*/ 3 w 319"/>
                <a:gd name="T61" fmla="*/ 306 h 839"/>
                <a:gd name="T62" fmla="*/ 18 w 319"/>
                <a:gd name="T63" fmla="*/ 223 h 839"/>
                <a:gd name="T64" fmla="*/ 35 w 319"/>
                <a:gd name="T65" fmla="*/ 156 h 839"/>
                <a:gd name="T66" fmla="*/ 57 w 319"/>
                <a:gd name="T67" fmla="*/ 95 h 839"/>
                <a:gd name="T68" fmla="*/ 81 w 319"/>
                <a:gd name="T69" fmla="*/ 52 h 839"/>
                <a:gd name="T70" fmla="*/ 97 w 319"/>
                <a:gd name="T71" fmla="*/ 25 h 839"/>
                <a:gd name="T72" fmla="*/ 107 w 319"/>
                <a:gd name="T73" fmla="*/ 10 h 839"/>
                <a:gd name="T74" fmla="*/ 116 w 319"/>
                <a:gd name="T75" fmla="*/ 3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9" h="839">
                  <a:moveTo>
                    <a:pt x="125" y="0"/>
                  </a:moveTo>
                  <a:lnTo>
                    <a:pt x="135" y="3"/>
                  </a:lnTo>
                  <a:lnTo>
                    <a:pt x="142" y="10"/>
                  </a:lnTo>
                  <a:lnTo>
                    <a:pt x="146" y="18"/>
                  </a:lnTo>
                  <a:lnTo>
                    <a:pt x="146" y="26"/>
                  </a:lnTo>
                  <a:lnTo>
                    <a:pt x="146" y="30"/>
                  </a:lnTo>
                  <a:lnTo>
                    <a:pt x="143" y="36"/>
                  </a:lnTo>
                  <a:lnTo>
                    <a:pt x="140" y="47"/>
                  </a:lnTo>
                  <a:lnTo>
                    <a:pt x="136" y="60"/>
                  </a:lnTo>
                  <a:lnTo>
                    <a:pt x="132" y="74"/>
                  </a:lnTo>
                  <a:lnTo>
                    <a:pt x="125" y="99"/>
                  </a:lnTo>
                  <a:lnTo>
                    <a:pt x="120" y="131"/>
                  </a:lnTo>
                  <a:lnTo>
                    <a:pt x="115" y="170"/>
                  </a:lnTo>
                  <a:lnTo>
                    <a:pt x="111" y="211"/>
                  </a:lnTo>
                  <a:lnTo>
                    <a:pt x="108" y="257"/>
                  </a:lnTo>
                  <a:lnTo>
                    <a:pt x="108" y="308"/>
                  </a:lnTo>
                  <a:lnTo>
                    <a:pt x="110" y="344"/>
                  </a:lnTo>
                  <a:lnTo>
                    <a:pt x="112" y="382"/>
                  </a:lnTo>
                  <a:lnTo>
                    <a:pt x="116" y="406"/>
                  </a:lnTo>
                  <a:lnTo>
                    <a:pt x="121" y="430"/>
                  </a:lnTo>
                  <a:lnTo>
                    <a:pt x="127" y="451"/>
                  </a:lnTo>
                  <a:lnTo>
                    <a:pt x="143" y="499"/>
                  </a:lnTo>
                  <a:lnTo>
                    <a:pt x="159" y="545"/>
                  </a:lnTo>
                  <a:lnTo>
                    <a:pt x="176" y="589"/>
                  </a:lnTo>
                  <a:lnTo>
                    <a:pt x="192" y="631"/>
                  </a:lnTo>
                  <a:lnTo>
                    <a:pt x="210" y="669"/>
                  </a:lnTo>
                  <a:lnTo>
                    <a:pt x="230" y="704"/>
                  </a:lnTo>
                  <a:lnTo>
                    <a:pt x="244" y="724"/>
                  </a:lnTo>
                  <a:lnTo>
                    <a:pt x="256" y="742"/>
                  </a:lnTo>
                  <a:lnTo>
                    <a:pt x="273" y="764"/>
                  </a:lnTo>
                  <a:lnTo>
                    <a:pt x="286" y="783"/>
                  </a:lnTo>
                  <a:lnTo>
                    <a:pt x="296" y="794"/>
                  </a:lnTo>
                  <a:lnTo>
                    <a:pt x="304" y="801"/>
                  </a:lnTo>
                  <a:lnTo>
                    <a:pt x="309" y="806"/>
                  </a:lnTo>
                  <a:lnTo>
                    <a:pt x="310" y="807"/>
                  </a:lnTo>
                  <a:lnTo>
                    <a:pt x="316" y="815"/>
                  </a:lnTo>
                  <a:lnTo>
                    <a:pt x="319" y="822"/>
                  </a:lnTo>
                  <a:lnTo>
                    <a:pt x="316" y="831"/>
                  </a:lnTo>
                  <a:lnTo>
                    <a:pt x="311" y="837"/>
                  </a:lnTo>
                  <a:lnTo>
                    <a:pt x="304" y="839"/>
                  </a:lnTo>
                  <a:lnTo>
                    <a:pt x="295" y="839"/>
                  </a:lnTo>
                  <a:lnTo>
                    <a:pt x="290" y="838"/>
                  </a:lnTo>
                  <a:lnTo>
                    <a:pt x="279" y="833"/>
                  </a:lnTo>
                  <a:lnTo>
                    <a:pt x="263" y="827"/>
                  </a:lnTo>
                  <a:lnTo>
                    <a:pt x="256" y="822"/>
                  </a:lnTo>
                  <a:lnTo>
                    <a:pt x="250" y="818"/>
                  </a:lnTo>
                  <a:lnTo>
                    <a:pt x="243" y="813"/>
                  </a:lnTo>
                  <a:lnTo>
                    <a:pt x="219" y="797"/>
                  </a:lnTo>
                  <a:lnTo>
                    <a:pt x="193" y="776"/>
                  </a:lnTo>
                  <a:lnTo>
                    <a:pt x="164" y="751"/>
                  </a:lnTo>
                  <a:lnTo>
                    <a:pt x="130" y="712"/>
                  </a:lnTo>
                  <a:lnTo>
                    <a:pt x="102" y="675"/>
                  </a:lnTo>
                  <a:lnTo>
                    <a:pt x="80" y="639"/>
                  </a:lnTo>
                  <a:lnTo>
                    <a:pt x="61" y="600"/>
                  </a:lnTo>
                  <a:lnTo>
                    <a:pt x="45" y="562"/>
                  </a:lnTo>
                  <a:lnTo>
                    <a:pt x="31" y="524"/>
                  </a:lnTo>
                  <a:lnTo>
                    <a:pt x="18" y="485"/>
                  </a:lnTo>
                  <a:lnTo>
                    <a:pt x="10" y="454"/>
                  </a:lnTo>
                  <a:lnTo>
                    <a:pt x="4" y="424"/>
                  </a:lnTo>
                  <a:lnTo>
                    <a:pt x="0" y="392"/>
                  </a:lnTo>
                  <a:lnTo>
                    <a:pt x="0" y="350"/>
                  </a:lnTo>
                  <a:lnTo>
                    <a:pt x="3" y="306"/>
                  </a:lnTo>
                  <a:lnTo>
                    <a:pt x="9" y="263"/>
                  </a:lnTo>
                  <a:lnTo>
                    <a:pt x="18" y="223"/>
                  </a:lnTo>
                  <a:lnTo>
                    <a:pt x="26" y="188"/>
                  </a:lnTo>
                  <a:lnTo>
                    <a:pt x="35" y="156"/>
                  </a:lnTo>
                  <a:lnTo>
                    <a:pt x="46" y="124"/>
                  </a:lnTo>
                  <a:lnTo>
                    <a:pt x="57" y="95"/>
                  </a:lnTo>
                  <a:lnTo>
                    <a:pt x="70" y="72"/>
                  </a:lnTo>
                  <a:lnTo>
                    <a:pt x="81" y="52"/>
                  </a:lnTo>
                  <a:lnTo>
                    <a:pt x="90" y="37"/>
                  </a:lnTo>
                  <a:lnTo>
                    <a:pt x="97" y="25"/>
                  </a:lnTo>
                  <a:lnTo>
                    <a:pt x="103" y="16"/>
                  </a:lnTo>
                  <a:lnTo>
                    <a:pt x="107" y="10"/>
                  </a:lnTo>
                  <a:lnTo>
                    <a:pt x="108" y="9"/>
                  </a:lnTo>
                  <a:lnTo>
                    <a:pt x="116" y="3"/>
                  </a:lnTo>
                  <a:lnTo>
                    <a:pt x="1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16" name="Freeform 1475"/>
            <p:cNvSpPr>
              <a:spLocks noEditPoints="1"/>
            </p:cNvSpPr>
            <p:nvPr/>
          </p:nvSpPr>
          <p:spPr bwMode="auto">
            <a:xfrm>
              <a:off x="6420" y="2557"/>
              <a:ext cx="778" cy="771"/>
            </a:xfrm>
            <a:custGeom>
              <a:avLst/>
              <a:gdLst>
                <a:gd name="T0" fmla="*/ 1597 w 3890"/>
                <a:gd name="T1" fmla="*/ 178 h 3855"/>
                <a:gd name="T2" fmla="*/ 1168 w 3890"/>
                <a:gd name="T3" fmla="*/ 318 h 3855"/>
                <a:gd name="T4" fmla="*/ 795 w 3890"/>
                <a:gd name="T5" fmla="*/ 556 h 3855"/>
                <a:gd name="T6" fmla="*/ 492 w 3890"/>
                <a:gd name="T7" fmla="*/ 875 h 3855"/>
                <a:gd name="T8" fmla="*/ 276 w 3890"/>
                <a:gd name="T9" fmla="*/ 1259 h 3855"/>
                <a:gd name="T10" fmla="*/ 160 w 3890"/>
                <a:gd name="T11" fmla="*/ 1695 h 3855"/>
                <a:gd name="T12" fmla="*/ 160 w 3890"/>
                <a:gd name="T13" fmla="*/ 2160 h 3855"/>
                <a:gd name="T14" fmla="*/ 276 w 3890"/>
                <a:gd name="T15" fmla="*/ 2596 h 3855"/>
                <a:gd name="T16" fmla="*/ 492 w 3890"/>
                <a:gd name="T17" fmla="*/ 2980 h 3855"/>
                <a:gd name="T18" fmla="*/ 795 w 3890"/>
                <a:gd name="T19" fmla="*/ 3299 h 3855"/>
                <a:gd name="T20" fmla="*/ 1168 w 3890"/>
                <a:gd name="T21" fmla="*/ 3536 h 3855"/>
                <a:gd name="T22" fmla="*/ 1597 w 3890"/>
                <a:gd name="T23" fmla="*/ 3677 h 3855"/>
                <a:gd name="T24" fmla="*/ 2064 w 3890"/>
                <a:gd name="T25" fmla="*/ 3707 h 3855"/>
                <a:gd name="T26" fmla="*/ 2514 w 3890"/>
                <a:gd name="T27" fmla="*/ 3619 h 3855"/>
                <a:gd name="T28" fmla="*/ 2917 w 3890"/>
                <a:gd name="T29" fmla="*/ 3429 h 3855"/>
                <a:gd name="T30" fmla="*/ 3256 w 3890"/>
                <a:gd name="T31" fmla="*/ 3149 h 3855"/>
                <a:gd name="T32" fmla="*/ 3517 w 3890"/>
                <a:gd name="T33" fmla="*/ 2795 h 3855"/>
                <a:gd name="T34" fmla="*/ 3685 w 3890"/>
                <a:gd name="T35" fmla="*/ 2383 h 3855"/>
                <a:gd name="T36" fmla="*/ 3745 w 3890"/>
                <a:gd name="T37" fmla="*/ 1927 h 3855"/>
                <a:gd name="T38" fmla="*/ 3685 w 3890"/>
                <a:gd name="T39" fmla="*/ 1472 h 3855"/>
                <a:gd name="T40" fmla="*/ 3517 w 3890"/>
                <a:gd name="T41" fmla="*/ 1060 h 3855"/>
                <a:gd name="T42" fmla="*/ 3256 w 3890"/>
                <a:gd name="T43" fmla="*/ 706 h 3855"/>
                <a:gd name="T44" fmla="*/ 2917 w 3890"/>
                <a:gd name="T45" fmla="*/ 427 h 3855"/>
                <a:gd name="T46" fmla="*/ 2514 w 3890"/>
                <a:gd name="T47" fmla="*/ 234 h 3855"/>
                <a:gd name="T48" fmla="*/ 2064 w 3890"/>
                <a:gd name="T49" fmla="*/ 147 h 3855"/>
                <a:gd name="T50" fmla="*/ 2189 w 3890"/>
                <a:gd name="T51" fmla="*/ 15 h 3855"/>
                <a:gd name="T52" fmla="*/ 2648 w 3890"/>
                <a:gd name="T53" fmla="*/ 130 h 3855"/>
                <a:gd name="T54" fmla="*/ 3056 w 3890"/>
                <a:gd name="T55" fmla="*/ 347 h 3855"/>
                <a:gd name="T56" fmla="*/ 3399 w 3890"/>
                <a:gd name="T57" fmla="*/ 648 h 3855"/>
                <a:gd name="T58" fmla="*/ 3663 w 3890"/>
                <a:gd name="T59" fmla="*/ 1023 h 3855"/>
                <a:gd name="T60" fmla="*/ 3830 w 3890"/>
                <a:gd name="T61" fmla="*/ 1454 h 3855"/>
                <a:gd name="T62" fmla="*/ 3890 w 3890"/>
                <a:gd name="T63" fmla="*/ 1927 h 3855"/>
                <a:gd name="T64" fmla="*/ 3830 w 3890"/>
                <a:gd name="T65" fmla="*/ 2401 h 3855"/>
                <a:gd name="T66" fmla="*/ 3663 w 3890"/>
                <a:gd name="T67" fmla="*/ 2832 h 3855"/>
                <a:gd name="T68" fmla="*/ 3399 w 3890"/>
                <a:gd name="T69" fmla="*/ 3207 h 3855"/>
                <a:gd name="T70" fmla="*/ 3056 w 3890"/>
                <a:gd name="T71" fmla="*/ 3509 h 3855"/>
                <a:gd name="T72" fmla="*/ 2648 w 3890"/>
                <a:gd name="T73" fmla="*/ 3724 h 3855"/>
                <a:gd name="T74" fmla="*/ 2189 w 3890"/>
                <a:gd name="T75" fmla="*/ 3840 h 3855"/>
                <a:gd name="T76" fmla="*/ 1702 w 3890"/>
                <a:gd name="T77" fmla="*/ 3840 h 3855"/>
                <a:gd name="T78" fmla="*/ 1243 w 3890"/>
                <a:gd name="T79" fmla="*/ 3724 h 3855"/>
                <a:gd name="T80" fmla="*/ 834 w 3890"/>
                <a:gd name="T81" fmla="*/ 3509 h 3855"/>
                <a:gd name="T82" fmla="*/ 491 w 3890"/>
                <a:gd name="T83" fmla="*/ 3207 h 3855"/>
                <a:gd name="T84" fmla="*/ 229 w 3890"/>
                <a:gd name="T85" fmla="*/ 2832 h 3855"/>
                <a:gd name="T86" fmla="*/ 59 w 3890"/>
                <a:gd name="T87" fmla="*/ 2401 h 3855"/>
                <a:gd name="T88" fmla="*/ 0 w 3890"/>
                <a:gd name="T89" fmla="*/ 1927 h 3855"/>
                <a:gd name="T90" fmla="*/ 59 w 3890"/>
                <a:gd name="T91" fmla="*/ 1454 h 3855"/>
                <a:gd name="T92" fmla="*/ 229 w 3890"/>
                <a:gd name="T93" fmla="*/ 1023 h 3855"/>
                <a:gd name="T94" fmla="*/ 491 w 3890"/>
                <a:gd name="T95" fmla="*/ 648 h 3855"/>
                <a:gd name="T96" fmla="*/ 834 w 3890"/>
                <a:gd name="T97" fmla="*/ 347 h 3855"/>
                <a:gd name="T98" fmla="*/ 1243 w 3890"/>
                <a:gd name="T99" fmla="*/ 130 h 3855"/>
                <a:gd name="T100" fmla="*/ 1702 w 3890"/>
                <a:gd name="T101" fmla="*/ 15 h 3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90" h="3855">
                  <a:moveTo>
                    <a:pt x="1946" y="143"/>
                  </a:moveTo>
                  <a:lnTo>
                    <a:pt x="1827" y="147"/>
                  </a:lnTo>
                  <a:lnTo>
                    <a:pt x="1711" y="159"/>
                  </a:lnTo>
                  <a:lnTo>
                    <a:pt x="1597" y="178"/>
                  </a:lnTo>
                  <a:lnTo>
                    <a:pt x="1486" y="202"/>
                  </a:lnTo>
                  <a:lnTo>
                    <a:pt x="1377" y="234"/>
                  </a:lnTo>
                  <a:lnTo>
                    <a:pt x="1272" y="274"/>
                  </a:lnTo>
                  <a:lnTo>
                    <a:pt x="1168" y="318"/>
                  </a:lnTo>
                  <a:lnTo>
                    <a:pt x="1069" y="370"/>
                  </a:lnTo>
                  <a:lnTo>
                    <a:pt x="975" y="427"/>
                  </a:lnTo>
                  <a:lnTo>
                    <a:pt x="883" y="488"/>
                  </a:lnTo>
                  <a:lnTo>
                    <a:pt x="795" y="556"/>
                  </a:lnTo>
                  <a:lnTo>
                    <a:pt x="712" y="629"/>
                  </a:lnTo>
                  <a:lnTo>
                    <a:pt x="634" y="706"/>
                  </a:lnTo>
                  <a:lnTo>
                    <a:pt x="560" y="789"/>
                  </a:lnTo>
                  <a:lnTo>
                    <a:pt x="492" y="875"/>
                  </a:lnTo>
                  <a:lnTo>
                    <a:pt x="430" y="965"/>
                  </a:lnTo>
                  <a:lnTo>
                    <a:pt x="373" y="1060"/>
                  </a:lnTo>
                  <a:lnTo>
                    <a:pt x="321" y="1158"/>
                  </a:lnTo>
                  <a:lnTo>
                    <a:pt x="276" y="1259"/>
                  </a:lnTo>
                  <a:lnTo>
                    <a:pt x="237" y="1364"/>
                  </a:lnTo>
                  <a:lnTo>
                    <a:pt x="204" y="1472"/>
                  </a:lnTo>
                  <a:lnTo>
                    <a:pt x="179" y="1582"/>
                  </a:lnTo>
                  <a:lnTo>
                    <a:pt x="160" y="1695"/>
                  </a:lnTo>
                  <a:lnTo>
                    <a:pt x="149" y="1810"/>
                  </a:lnTo>
                  <a:lnTo>
                    <a:pt x="145" y="1927"/>
                  </a:lnTo>
                  <a:lnTo>
                    <a:pt x="149" y="2044"/>
                  </a:lnTo>
                  <a:lnTo>
                    <a:pt x="160" y="2160"/>
                  </a:lnTo>
                  <a:lnTo>
                    <a:pt x="179" y="2273"/>
                  </a:lnTo>
                  <a:lnTo>
                    <a:pt x="204" y="2383"/>
                  </a:lnTo>
                  <a:lnTo>
                    <a:pt x="237" y="2491"/>
                  </a:lnTo>
                  <a:lnTo>
                    <a:pt x="276" y="2596"/>
                  </a:lnTo>
                  <a:lnTo>
                    <a:pt x="321" y="2697"/>
                  </a:lnTo>
                  <a:lnTo>
                    <a:pt x="373" y="2795"/>
                  </a:lnTo>
                  <a:lnTo>
                    <a:pt x="430" y="2889"/>
                  </a:lnTo>
                  <a:lnTo>
                    <a:pt x="492" y="2980"/>
                  </a:lnTo>
                  <a:lnTo>
                    <a:pt x="560" y="3066"/>
                  </a:lnTo>
                  <a:lnTo>
                    <a:pt x="634" y="3149"/>
                  </a:lnTo>
                  <a:lnTo>
                    <a:pt x="712" y="3226"/>
                  </a:lnTo>
                  <a:lnTo>
                    <a:pt x="795" y="3299"/>
                  </a:lnTo>
                  <a:lnTo>
                    <a:pt x="883" y="3366"/>
                  </a:lnTo>
                  <a:lnTo>
                    <a:pt x="975" y="3429"/>
                  </a:lnTo>
                  <a:lnTo>
                    <a:pt x="1069" y="3485"/>
                  </a:lnTo>
                  <a:lnTo>
                    <a:pt x="1168" y="3536"/>
                  </a:lnTo>
                  <a:lnTo>
                    <a:pt x="1272" y="3581"/>
                  </a:lnTo>
                  <a:lnTo>
                    <a:pt x="1377" y="3619"/>
                  </a:lnTo>
                  <a:lnTo>
                    <a:pt x="1486" y="3651"/>
                  </a:lnTo>
                  <a:lnTo>
                    <a:pt x="1597" y="3677"/>
                  </a:lnTo>
                  <a:lnTo>
                    <a:pt x="1711" y="3696"/>
                  </a:lnTo>
                  <a:lnTo>
                    <a:pt x="1827" y="3707"/>
                  </a:lnTo>
                  <a:lnTo>
                    <a:pt x="1946" y="3711"/>
                  </a:lnTo>
                  <a:lnTo>
                    <a:pt x="2064" y="3707"/>
                  </a:lnTo>
                  <a:lnTo>
                    <a:pt x="2179" y="3696"/>
                  </a:lnTo>
                  <a:lnTo>
                    <a:pt x="2294" y="3677"/>
                  </a:lnTo>
                  <a:lnTo>
                    <a:pt x="2404" y="3651"/>
                  </a:lnTo>
                  <a:lnTo>
                    <a:pt x="2514" y="3619"/>
                  </a:lnTo>
                  <a:lnTo>
                    <a:pt x="2619" y="3581"/>
                  </a:lnTo>
                  <a:lnTo>
                    <a:pt x="2721" y="3536"/>
                  </a:lnTo>
                  <a:lnTo>
                    <a:pt x="2821" y="3485"/>
                  </a:lnTo>
                  <a:lnTo>
                    <a:pt x="2917" y="3429"/>
                  </a:lnTo>
                  <a:lnTo>
                    <a:pt x="3007" y="3366"/>
                  </a:lnTo>
                  <a:lnTo>
                    <a:pt x="3094" y="3299"/>
                  </a:lnTo>
                  <a:lnTo>
                    <a:pt x="3178" y="3226"/>
                  </a:lnTo>
                  <a:lnTo>
                    <a:pt x="3256" y="3149"/>
                  </a:lnTo>
                  <a:lnTo>
                    <a:pt x="3329" y="3066"/>
                  </a:lnTo>
                  <a:lnTo>
                    <a:pt x="3398" y="2980"/>
                  </a:lnTo>
                  <a:lnTo>
                    <a:pt x="3460" y="2889"/>
                  </a:lnTo>
                  <a:lnTo>
                    <a:pt x="3517" y="2795"/>
                  </a:lnTo>
                  <a:lnTo>
                    <a:pt x="3569" y="2697"/>
                  </a:lnTo>
                  <a:lnTo>
                    <a:pt x="3614" y="2596"/>
                  </a:lnTo>
                  <a:lnTo>
                    <a:pt x="3653" y="2491"/>
                  </a:lnTo>
                  <a:lnTo>
                    <a:pt x="3685" y="2383"/>
                  </a:lnTo>
                  <a:lnTo>
                    <a:pt x="3711" y="2273"/>
                  </a:lnTo>
                  <a:lnTo>
                    <a:pt x="3730" y="2160"/>
                  </a:lnTo>
                  <a:lnTo>
                    <a:pt x="3741" y="2044"/>
                  </a:lnTo>
                  <a:lnTo>
                    <a:pt x="3745" y="1927"/>
                  </a:lnTo>
                  <a:lnTo>
                    <a:pt x="3741" y="1810"/>
                  </a:lnTo>
                  <a:lnTo>
                    <a:pt x="3730" y="1695"/>
                  </a:lnTo>
                  <a:lnTo>
                    <a:pt x="3711" y="1582"/>
                  </a:lnTo>
                  <a:lnTo>
                    <a:pt x="3685" y="1472"/>
                  </a:lnTo>
                  <a:lnTo>
                    <a:pt x="3653" y="1364"/>
                  </a:lnTo>
                  <a:lnTo>
                    <a:pt x="3614" y="1259"/>
                  </a:lnTo>
                  <a:lnTo>
                    <a:pt x="3569" y="1158"/>
                  </a:lnTo>
                  <a:lnTo>
                    <a:pt x="3517" y="1060"/>
                  </a:lnTo>
                  <a:lnTo>
                    <a:pt x="3460" y="965"/>
                  </a:lnTo>
                  <a:lnTo>
                    <a:pt x="3398" y="875"/>
                  </a:lnTo>
                  <a:lnTo>
                    <a:pt x="3329" y="789"/>
                  </a:lnTo>
                  <a:lnTo>
                    <a:pt x="3256" y="706"/>
                  </a:lnTo>
                  <a:lnTo>
                    <a:pt x="3178" y="629"/>
                  </a:lnTo>
                  <a:lnTo>
                    <a:pt x="3094" y="556"/>
                  </a:lnTo>
                  <a:lnTo>
                    <a:pt x="3007" y="488"/>
                  </a:lnTo>
                  <a:lnTo>
                    <a:pt x="2917" y="427"/>
                  </a:lnTo>
                  <a:lnTo>
                    <a:pt x="2821" y="370"/>
                  </a:lnTo>
                  <a:lnTo>
                    <a:pt x="2721" y="318"/>
                  </a:lnTo>
                  <a:lnTo>
                    <a:pt x="2619" y="274"/>
                  </a:lnTo>
                  <a:lnTo>
                    <a:pt x="2514" y="234"/>
                  </a:lnTo>
                  <a:lnTo>
                    <a:pt x="2404" y="202"/>
                  </a:lnTo>
                  <a:lnTo>
                    <a:pt x="2294" y="178"/>
                  </a:lnTo>
                  <a:lnTo>
                    <a:pt x="2179" y="159"/>
                  </a:lnTo>
                  <a:lnTo>
                    <a:pt x="2064" y="147"/>
                  </a:lnTo>
                  <a:lnTo>
                    <a:pt x="1946" y="143"/>
                  </a:lnTo>
                  <a:close/>
                  <a:moveTo>
                    <a:pt x="1946" y="0"/>
                  </a:moveTo>
                  <a:lnTo>
                    <a:pt x="2067" y="4"/>
                  </a:lnTo>
                  <a:lnTo>
                    <a:pt x="2189" y="15"/>
                  </a:lnTo>
                  <a:lnTo>
                    <a:pt x="2307" y="34"/>
                  </a:lnTo>
                  <a:lnTo>
                    <a:pt x="2423" y="59"/>
                  </a:lnTo>
                  <a:lnTo>
                    <a:pt x="2537" y="92"/>
                  </a:lnTo>
                  <a:lnTo>
                    <a:pt x="2648" y="130"/>
                  </a:lnTo>
                  <a:lnTo>
                    <a:pt x="2755" y="175"/>
                  </a:lnTo>
                  <a:lnTo>
                    <a:pt x="2859" y="226"/>
                  </a:lnTo>
                  <a:lnTo>
                    <a:pt x="2959" y="284"/>
                  </a:lnTo>
                  <a:lnTo>
                    <a:pt x="3056" y="347"/>
                  </a:lnTo>
                  <a:lnTo>
                    <a:pt x="3148" y="414"/>
                  </a:lnTo>
                  <a:lnTo>
                    <a:pt x="3236" y="487"/>
                  </a:lnTo>
                  <a:lnTo>
                    <a:pt x="3319" y="566"/>
                  </a:lnTo>
                  <a:lnTo>
                    <a:pt x="3399" y="648"/>
                  </a:lnTo>
                  <a:lnTo>
                    <a:pt x="3472" y="736"/>
                  </a:lnTo>
                  <a:lnTo>
                    <a:pt x="3542" y="827"/>
                  </a:lnTo>
                  <a:lnTo>
                    <a:pt x="3604" y="923"/>
                  </a:lnTo>
                  <a:lnTo>
                    <a:pt x="3663" y="1023"/>
                  </a:lnTo>
                  <a:lnTo>
                    <a:pt x="3714" y="1125"/>
                  </a:lnTo>
                  <a:lnTo>
                    <a:pt x="3760" y="1232"/>
                  </a:lnTo>
                  <a:lnTo>
                    <a:pt x="3798" y="1341"/>
                  </a:lnTo>
                  <a:lnTo>
                    <a:pt x="3830" y="1454"/>
                  </a:lnTo>
                  <a:lnTo>
                    <a:pt x="3857" y="1568"/>
                  </a:lnTo>
                  <a:lnTo>
                    <a:pt x="3875" y="1685"/>
                  </a:lnTo>
                  <a:lnTo>
                    <a:pt x="3886" y="1806"/>
                  </a:lnTo>
                  <a:lnTo>
                    <a:pt x="3890" y="1927"/>
                  </a:lnTo>
                  <a:lnTo>
                    <a:pt x="3886" y="2049"/>
                  </a:lnTo>
                  <a:lnTo>
                    <a:pt x="3875" y="2168"/>
                  </a:lnTo>
                  <a:lnTo>
                    <a:pt x="3857" y="2287"/>
                  </a:lnTo>
                  <a:lnTo>
                    <a:pt x="3830" y="2401"/>
                  </a:lnTo>
                  <a:lnTo>
                    <a:pt x="3798" y="2513"/>
                  </a:lnTo>
                  <a:lnTo>
                    <a:pt x="3760" y="2623"/>
                  </a:lnTo>
                  <a:lnTo>
                    <a:pt x="3714" y="2729"/>
                  </a:lnTo>
                  <a:lnTo>
                    <a:pt x="3663" y="2832"/>
                  </a:lnTo>
                  <a:lnTo>
                    <a:pt x="3604" y="2932"/>
                  </a:lnTo>
                  <a:lnTo>
                    <a:pt x="3542" y="3027"/>
                  </a:lnTo>
                  <a:lnTo>
                    <a:pt x="3472" y="3119"/>
                  </a:lnTo>
                  <a:lnTo>
                    <a:pt x="3399" y="3207"/>
                  </a:lnTo>
                  <a:lnTo>
                    <a:pt x="3319" y="3289"/>
                  </a:lnTo>
                  <a:lnTo>
                    <a:pt x="3236" y="3367"/>
                  </a:lnTo>
                  <a:lnTo>
                    <a:pt x="3148" y="3441"/>
                  </a:lnTo>
                  <a:lnTo>
                    <a:pt x="3056" y="3509"/>
                  </a:lnTo>
                  <a:lnTo>
                    <a:pt x="2959" y="3571"/>
                  </a:lnTo>
                  <a:lnTo>
                    <a:pt x="2859" y="3628"/>
                  </a:lnTo>
                  <a:lnTo>
                    <a:pt x="2755" y="3680"/>
                  </a:lnTo>
                  <a:lnTo>
                    <a:pt x="2648" y="3724"/>
                  </a:lnTo>
                  <a:lnTo>
                    <a:pt x="2537" y="3764"/>
                  </a:lnTo>
                  <a:lnTo>
                    <a:pt x="2423" y="3796"/>
                  </a:lnTo>
                  <a:lnTo>
                    <a:pt x="2307" y="3821"/>
                  </a:lnTo>
                  <a:lnTo>
                    <a:pt x="2189" y="3840"/>
                  </a:lnTo>
                  <a:lnTo>
                    <a:pt x="2067" y="3851"/>
                  </a:lnTo>
                  <a:lnTo>
                    <a:pt x="1946" y="3855"/>
                  </a:lnTo>
                  <a:lnTo>
                    <a:pt x="1822" y="3851"/>
                  </a:lnTo>
                  <a:lnTo>
                    <a:pt x="1702" y="3840"/>
                  </a:lnTo>
                  <a:lnTo>
                    <a:pt x="1582" y="3821"/>
                  </a:lnTo>
                  <a:lnTo>
                    <a:pt x="1467" y="3796"/>
                  </a:lnTo>
                  <a:lnTo>
                    <a:pt x="1354" y="3764"/>
                  </a:lnTo>
                  <a:lnTo>
                    <a:pt x="1243" y="3724"/>
                  </a:lnTo>
                  <a:lnTo>
                    <a:pt x="1135" y="3680"/>
                  </a:lnTo>
                  <a:lnTo>
                    <a:pt x="1032" y="3628"/>
                  </a:lnTo>
                  <a:lnTo>
                    <a:pt x="931" y="3571"/>
                  </a:lnTo>
                  <a:lnTo>
                    <a:pt x="834" y="3509"/>
                  </a:lnTo>
                  <a:lnTo>
                    <a:pt x="742" y="3441"/>
                  </a:lnTo>
                  <a:lnTo>
                    <a:pt x="654" y="3367"/>
                  </a:lnTo>
                  <a:lnTo>
                    <a:pt x="570" y="3289"/>
                  </a:lnTo>
                  <a:lnTo>
                    <a:pt x="491" y="3207"/>
                  </a:lnTo>
                  <a:lnTo>
                    <a:pt x="418" y="3119"/>
                  </a:lnTo>
                  <a:lnTo>
                    <a:pt x="349" y="3027"/>
                  </a:lnTo>
                  <a:lnTo>
                    <a:pt x="286" y="2932"/>
                  </a:lnTo>
                  <a:lnTo>
                    <a:pt x="229" y="2832"/>
                  </a:lnTo>
                  <a:lnTo>
                    <a:pt x="176" y="2729"/>
                  </a:lnTo>
                  <a:lnTo>
                    <a:pt x="132" y="2623"/>
                  </a:lnTo>
                  <a:lnTo>
                    <a:pt x="92" y="2513"/>
                  </a:lnTo>
                  <a:lnTo>
                    <a:pt x="59" y="2401"/>
                  </a:lnTo>
                  <a:lnTo>
                    <a:pt x="33" y="2287"/>
                  </a:lnTo>
                  <a:lnTo>
                    <a:pt x="15" y="2168"/>
                  </a:lnTo>
                  <a:lnTo>
                    <a:pt x="3" y="2049"/>
                  </a:lnTo>
                  <a:lnTo>
                    <a:pt x="0" y="1927"/>
                  </a:lnTo>
                  <a:lnTo>
                    <a:pt x="3" y="1806"/>
                  </a:lnTo>
                  <a:lnTo>
                    <a:pt x="15" y="1685"/>
                  </a:lnTo>
                  <a:lnTo>
                    <a:pt x="33" y="1568"/>
                  </a:lnTo>
                  <a:lnTo>
                    <a:pt x="59" y="1454"/>
                  </a:lnTo>
                  <a:lnTo>
                    <a:pt x="92" y="1341"/>
                  </a:lnTo>
                  <a:lnTo>
                    <a:pt x="132" y="1232"/>
                  </a:lnTo>
                  <a:lnTo>
                    <a:pt x="176" y="1125"/>
                  </a:lnTo>
                  <a:lnTo>
                    <a:pt x="229" y="1023"/>
                  </a:lnTo>
                  <a:lnTo>
                    <a:pt x="286" y="923"/>
                  </a:lnTo>
                  <a:lnTo>
                    <a:pt x="349" y="827"/>
                  </a:lnTo>
                  <a:lnTo>
                    <a:pt x="418" y="736"/>
                  </a:lnTo>
                  <a:lnTo>
                    <a:pt x="491" y="648"/>
                  </a:lnTo>
                  <a:lnTo>
                    <a:pt x="570" y="566"/>
                  </a:lnTo>
                  <a:lnTo>
                    <a:pt x="654" y="487"/>
                  </a:lnTo>
                  <a:lnTo>
                    <a:pt x="742" y="414"/>
                  </a:lnTo>
                  <a:lnTo>
                    <a:pt x="834" y="347"/>
                  </a:lnTo>
                  <a:lnTo>
                    <a:pt x="931" y="284"/>
                  </a:lnTo>
                  <a:lnTo>
                    <a:pt x="1032" y="226"/>
                  </a:lnTo>
                  <a:lnTo>
                    <a:pt x="1135" y="175"/>
                  </a:lnTo>
                  <a:lnTo>
                    <a:pt x="1243" y="130"/>
                  </a:lnTo>
                  <a:lnTo>
                    <a:pt x="1354" y="92"/>
                  </a:lnTo>
                  <a:lnTo>
                    <a:pt x="1467" y="59"/>
                  </a:lnTo>
                  <a:lnTo>
                    <a:pt x="1582" y="34"/>
                  </a:lnTo>
                  <a:lnTo>
                    <a:pt x="1702" y="15"/>
                  </a:lnTo>
                  <a:lnTo>
                    <a:pt x="1822" y="4"/>
                  </a:lnTo>
                  <a:lnTo>
                    <a:pt x="19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grpSp>
      <p:grpSp>
        <p:nvGrpSpPr>
          <p:cNvPr id="17" name="Group 1471"/>
          <p:cNvGrpSpPr>
            <a:grpSpLocks noChangeAspect="1"/>
          </p:cNvGrpSpPr>
          <p:nvPr/>
        </p:nvGrpSpPr>
        <p:grpSpPr bwMode="auto">
          <a:xfrm>
            <a:off x="7524430" y="3890208"/>
            <a:ext cx="336346" cy="333318"/>
            <a:chOff x="6420" y="2557"/>
            <a:chExt cx="778" cy="771"/>
          </a:xfrm>
          <a:solidFill>
            <a:schemeClr val="accent4"/>
          </a:solidFill>
        </p:grpSpPr>
        <p:sp>
          <p:nvSpPr>
            <p:cNvPr id="18" name="Freeform 1473"/>
            <p:cNvSpPr>
              <a:spLocks/>
            </p:cNvSpPr>
            <p:nvPr/>
          </p:nvSpPr>
          <p:spPr bwMode="auto">
            <a:xfrm>
              <a:off x="6481" y="2617"/>
              <a:ext cx="656" cy="651"/>
            </a:xfrm>
            <a:custGeom>
              <a:avLst/>
              <a:gdLst>
                <a:gd name="T0" fmla="*/ 2077 w 3281"/>
                <a:gd name="T1" fmla="*/ 58 h 3251"/>
                <a:gd name="T2" fmla="*/ 2558 w 3281"/>
                <a:gd name="T3" fmla="*/ 277 h 3251"/>
                <a:gd name="T4" fmla="*/ 2940 w 3281"/>
                <a:gd name="T5" fmla="*/ 632 h 3251"/>
                <a:gd name="T6" fmla="*/ 3191 w 3281"/>
                <a:gd name="T7" fmla="*/ 1092 h 3251"/>
                <a:gd name="T8" fmla="*/ 3281 w 3281"/>
                <a:gd name="T9" fmla="*/ 1625 h 3251"/>
                <a:gd name="T10" fmla="*/ 3191 w 3281"/>
                <a:gd name="T11" fmla="*/ 2161 h 3251"/>
                <a:gd name="T12" fmla="*/ 2937 w 3281"/>
                <a:gd name="T13" fmla="*/ 2620 h 3251"/>
                <a:gd name="T14" fmla="*/ 2554 w 3281"/>
                <a:gd name="T15" fmla="*/ 2974 h 3251"/>
                <a:gd name="T16" fmla="*/ 2424 w 3281"/>
                <a:gd name="T17" fmla="*/ 2190 h 3251"/>
                <a:gd name="T18" fmla="*/ 2670 w 3281"/>
                <a:gd name="T19" fmla="*/ 2056 h 3251"/>
                <a:gd name="T20" fmla="*/ 2761 w 3281"/>
                <a:gd name="T21" fmla="*/ 1901 h 3251"/>
                <a:gd name="T22" fmla="*/ 2765 w 3281"/>
                <a:gd name="T23" fmla="*/ 1673 h 3251"/>
                <a:gd name="T24" fmla="*/ 2748 w 3281"/>
                <a:gd name="T25" fmla="*/ 1370 h 3251"/>
                <a:gd name="T26" fmla="*/ 2718 w 3281"/>
                <a:gd name="T27" fmla="*/ 1058 h 3251"/>
                <a:gd name="T28" fmla="*/ 2688 w 3281"/>
                <a:gd name="T29" fmla="*/ 806 h 3251"/>
                <a:gd name="T30" fmla="*/ 2672 w 3281"/>
                <a:gd name="T31" fmla="*/ 679 h 3251"/>
                <a:gd name="T32" fmla="*/ 2492 w 3281"/>
                <a:gd name="T33" fmla="*/ 675 h 3251"/>
                <a:gd name="T34" fmla="*/ 2166 w 3281"/>
                <a:gd name="T35" fmla="*/ 675 h 3251"/>
                <a:gd name="T36" fmla="*/ 1961 w 3281"/>
                <a:gd name="T37" fmla="*/ 679 h 3251"/>
                <a:gd name="T38" fmla="*/ 1946 w 3281"/>
                <a:gd name="T39" fmla="*/ 806 h 3251"/>
                <a:gd name="T40" fmla="*/ 1916 w 3281"/>
                <a:gd name="T41" fmla="*/ 1058 h 3251"/>
                <a:gd name="T42" fmla="*/ 1886 w 3281"/>
                <a:gd name="T43" fmla="*/ 1370 h 3251"/>
                <a:gd name="T44" fmla="*/ 1868 w 3281"/>
                <a:gd name="T45" fmla="*/ 1673 h 3251"/>
                <a:gd name="T46" fmla="*/ 1874 w 3281"/>
                <a:gd name="T47" fmla="*/ 1900 h 3251"/>
                <a:gd name="T48" fmla="*/ 1965 w 3281"/>
                <a:gd name="T49" fmla="*/ 2056 h 3251"/>
                <a:gd name="T50" fmla="*/ 2213 w 3281"/>
                <a:gd name="T51" fmla="*/ 2192 h 3251"/>
                <a:gd name="T52" fmla="*/ 1750 w 3281"/>
                <a:gd name="T53" fmla="*/ 3247 h 3251"/>
                <a:gd name="T54" fmla="*/ 1250 w 3281"/>
                <a:gd name="T55" fmla="*/ 3202 h 3251"/>
                <a:gd name="T56" fmla="*/ 1232 w 3281"/>
                <a:gd name="T57" fmla="*/ 2094 h 3251"/>
                <a:gd name="T58" fmla="*/ 1307 w 3281"/>
                <a:gd name="T59" fmla="*/ 2067 h 3251"/>
                <a:gd name="T60" fmla="*/ 1494 w 3281"/>
                <a:gd name="T61" fmla="*/ 1922 h 3251"/>
                <a:gd name="T62" fmla="*/ 1638 w 3281"/>
                <a:gd name="T63" fmla="*/ 1611 h 3251"/>
                <a:gd name="T64" fmla="*/ 1649 w 3281"/>
                <a:gd name="T65" fmla="*/ 1226 h 3251"/>
                <a:gd name="T66" fmla="*/ 1504 w 3281"/>
                <a:gd name="T67" fmla="*/ 910 h 3251"/>
                <a:gd name="T68" fmla="*/ 1259 w 3281"/>
                <a:gd name="T69" fmla="*/ 713 h 3251"/>
                <a:gd name="T70" fmla="*/ 1032 w 3281"/>
                <a:gd name="T71" fmla="*/ 680 h 3251"/>
                <a:gd name="T72" fmla="*/ 765 w 3281"/>
                <a:gd name="T73" fmla="*/ 814 h 3251"/>
                <a:gd name="T74" fmla="*/ 571 w 3281"/>
                <a:gd name="T75" fmla="*/ 1089 h 3251"/>
                <a:gd name="T76" fmla="*/ 518 w 3281"/>
                <a:gd name="T77" fmla="*/ 1455 h 3251"/>
                <a:gd name="T78" fmla="*/ 615 w 3281"/>
                <a:gd name="T79" fmla="*/ 1813 h 3251"/>
                <a:gd name="T80" fmla="*/ 818 w 3281"/>
                <a:gd name="T81" fmla="*/ 2040 h 3251"/>
                <a:gd name="T82" fmla="*/ 927 w 3281"/>
                <a:gd name="T83" fmla="*/ 2088 h 3251"/>
                <a:gd name="T84" fmla="*/ 986 w 3281"/>
                <a:gd name="T85" fmla="*/ 2108 h 3251"/>
                <a:gd name="T86" fmla="*/ 576 w 3281"/>
                <a:gd name="T87" fmla="*/ 2859 h 3251"/>
                <a:gd name="T88" fmla="*/ 233 w 3281"/>
                <a:gd name="T89" fmla="*/ 2458 h 3251"/>
                <a:gd name="T90" fmla="*/ 35 w 3281"/>
                <a:gd name="T91" fmla="*/ 1959 h 3251"/>
                <a:gd name="T92" fmla="*/ 15 w 3281"/>
                <a:gd name="T93" fmla="*/ 1404 h 3251"/>
                <a:gd name="T94" fmla="*/ 174 w 3281"/>
                <a:gd name="T95" fmla="*/ 897 h 3251"/>
                <a:gd name="T96" fmla="*/ 482 w 3281"/>
                <a:gd name="T97" fmla="*/ 476 h 3251"/>
                <a:gd name="T98" fmla="*/ 907 w 3281"/>
                <a:gd name="T99" fmla="*/ 171 h 3251"/>
                <a:gd name="T100" fmla="*/ 1419 w 3281"/>
                <a:gd name="T101" fmla="*/ 15 h 3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81" h="3251">
                  <a:moveTo>
                    <a:pt x="1642" y="0"/>
                  </a:moveTo>
                  <a:lnTo>
                    <a:pt x="1753" y="4"/>
                  </a:lnTo>
                  <a:lnTo>
                    <a:pt x="1864" y="15"/>
                  </a:lnTo>
                  <a:lnTo>
                    <a:pt x="1972" y="33"/>
                  </a:lnTo>
                  <a:lnTo>
                    <a:pt x="2077" y="58"/>
                  </a:lnTo>
                  <a:lnTo>
                    <a:pt x="2180" y="90"/>
                  </a:lnTo>
                  <a:lnTo>
                    <a:pt x="2279" y="127"/>
                  </a:lnTo>
                  <a:lnTo>
                    <a:pt x="2376" y="171"/>
                  </a:lnTo>
                  <a:lnTo>
                    <a:pt x="2470" y="222"/>
                  </a:lnTo>
                  <a:lnTo>
                    <a:pt x="2558" y="277"/>
                  </a:lnTo>
                  <a:lnTo>
                    <a:pt x="2644" y="339"/>
                  </a:lnTo>
                  <a:lnTo>
                    <a:pt x="2724" y="404"/>
                  </a:lnTo>
                  <a:lnTo>
                    <a:pt x="2802" y="476"/>
                  </a:lnTo>
                  <a:lnTo>
                    <a:pt x="2872" y="552"/>
                  </a:lnTo>
                  <a:lnTo>
                    <a:pt x="2940" y="632"/>
                  </a:lnTo>
                  <a:lnTo>
                    <a:pt x="3002" y="717"/>
                  </a:lnTo>
                  <a:lnTo>
                    <a:pt x="3058" y="805"/>
                  </a:lnTo>
                  <a:lnTo>
                    <a:pt x="3109" y="897"/>
                  </a:lnTo>
                  <a:lnTo>
                    <a:pt x="3152" y="993"/>
                  </a:lnTo>
                  <a:lnTo>
                    <a:pt x="3191" y="1092"/>
                  </a:lnTo>
                  <a:lnTo>
                    <a:pt x="3223" y="1194"/>
                  </a:lnTo>
                  <a:lnTo>
                    <a:pt x="3248" y="1297"/>
                  </a:lnTo>
                  <a:lnTo>
                    <a:pt x="3267" y="1404"/>
                  </a:lnTo>
                  <a:lnTo>
                    <a:pt x="3278" y="1514"/>
                  </a:lnTo>
                  <a:lnTo>
                    <a:pt x="3281" y="1625"/>
                  </a:lnTo>
                  <a:lnTo>
                    <a:pt x="3278" y="1737"/>
                  </a:lnTo>
                  <a:lnTo>
                    <a:pt x="3267" y="1847"/>
                  </a:lnTo>
                  <a:lnTo>
                    <a:pt x="3248" y="1954"/>
                  </a:lnTo>
                  <a:lnTo>
                    <a:pt x="3223" y="2059"/>
                  </a:lnTo>
                  <a:lnTo>
                    <a:pt x="3191" y="2161"/>
                  </a:lnTo>
                  <a:lnTo>
                    <a:pt x="3152" y="2259"/>
                  </a:lnTo>
                  <a:lnTo>
                    <a:pt x="3107" y="2355"/>
                  </a:lnTo>
                  <a:lnTo>
                    <a:pt x="3056" y="2448"/>
                  </a:lnTo>
                  <a:lnTo>
                    <a:pt x="2999" y="2536"/>
                  </a:lnTo>
                  <a:lnTo>
                    <a:pt x="2937" y="2620"/>
                  </a:lnTo>
                  <a:lnTo>
                    <a:pt x="2870" y="2700"/>
                  </a:lnTo>
                  <a:lnTo>
                    <a:pt x="2798" y="2777"/>
                  </a:lnTo>
                  <a:lnTo>
                    <a:pt x="2721" y="2847"/>
                  </a:lnTo>
                  <a:lnTo>
                    <a:pt x="2639" y="2913"/>
                  </a:lnTo>
                  <a:lnTo>
                    <a:pt x="2554" y="2974"/>
                  </a:lnTo>
                  <a:lnTo>
                    <a:pt x="2463" y="3030"/>
                  </a:lnTo>
                  <a:lnTo>
                    <a:pt x="2420" y="2193"/>
                  </a:lnTo>
                  <a:lnTo>
                    <a:pt x="2421" y="2192"/>
                  </a:lnTo>
                  <a:lnTo>
                    <a:pt x="2422" y="2192"/>
                  </a:lnTo>
                  <a:lnTo>
                    <a:pt x="2424" y="2190"/>
                  </a:lnTo>
                  <a:lnTo>
                    <a:pt x="2480" y="2174"/>
                  </a:lnTo>
                  <a:lnTo>
                    <a:pt x="2532" y="2152"/>
                  </a:lnTo>
                  <a:lnTo>
                    <a:pt x="2581" y="2125"/>
                  </a:lnTo>
                  <a:lnTo>
                    <a:pt x="2627" y="2093"/>
                  </a:lnTo>
                  <a:lnTo>
                    <a:pt x="2670" y="2056"/>
                  </a:lnTo>
                  <a:lnTo>
                    <a:pt x="2707" y="2015"/>
                  </a:lnTo>
                  <a:lnTo>
                    <a:pt x="2741" y="1972"/>
                  </a:lnTo>
                  <a:lnTo>
                    <a:pt x="2749" y="1955"/>
                  </a:lnTo>
                  <a:lnTo>
                    <a:pt x="2756" y="1930"/>
                  </a:lnTo>
                  <a:lnTo>
                    <a:pt x="2761" y="1901"/>
                  </a:lnTo>
                  <a:lnTo>
                    <a:pt x="2764" y="1864"/>
                  </a:lnTo>
                  <a:lnTo>
                    <a:pt x="2767" y="1823"/>
                  </a:lnTo>
                  <a:lnTo>
                    <a:pt x="2768" y="1776"/>
                  </a:lnTo>
                  <a:lnTo>
                    <a:pt x="2767" y="1727"/>
                  </a:lnTo>
                  <a:lnTo>
                    <a:pt x="2765" y="1673"/>
                  </a:lnTo>
                  <a:lnTo>
                    <a:pt x="2764" y="1616"/>
                  </a:lnTo>
                  <a:lnTo>
                    <a:pt x="2761" y="1557"/>
                  </a:lnTo>
                  <a:lnTo>
                    <a:pt x="2757" y="1496"/>
                  </a:lnTo>
                  <a:lnTo>
                    <a:pt x="2753" y="1433"/>
                  </a:lnTo>
                  <a:lnTo>
                    <a:pt x="2748" y="1370"/>
                  </a:lnTo>
                  <a:lnTo>
                    <a:pt x="2742" y="1306"/>
                  </a:lnTo>
                  <a:lnTo>
                    <a:pt x="2737" y="1242"/>
                  </a:lnTo>
                  <a:lnTo>
                    <a:pt x="2731" y="1179"/>
                  </a:lnTo>
                  <a:lnTo>
                    <a:pt x="2724" y="1117"/>
                  </a:lnTo>
                  <a:lnTo>
                    <a:pt x="2718" y="1058"/>
                  </a:lnTo>
                  <a:lnTo>
                    <a:pt x="2712" y="1000"/>
                  </a:lnTo>
                  <a:lnTo>
                    <a:pt x="2706" y="946"/>
                  </a:lnTo>
                  <a:lnTo>
                    <a:pt x="2700" y="894"/>
                  </a:lnTo>
                  <a:lnTo>
                    <a:pt x="2693" y="848"/>
                  </a:lnTo>
                  <a:lnTo>
                    <a:pt x="2688" y="806"/>
                  </a:lnTo>
                  <a:lnTo>
                    <a:pt x="2685" y="768"/>
                  </a:lnTo>
                  <a:lnTo>
                    <a:pt x="2680" y="736"/>
                  </a:lnTo>
                  <a:lnTo>
                    <a:pt x="2677" y="710"/>
                  </a:lnTo>
                  <a:lnTo>
                    <a:pt x="2675" y="691"/>
                  </a:lnTo>
                  <a:lnTo>
                    <a:pt x="2672" y="679"/>
                  </a:lnTo>
                  <a:lnTo>
                    <a:pt x="2672" y="675"/>
                  </a:lnTo>
                  <a:lnTo>
                    <a:pt x="2594" y="675"/>
                  </a:lnTo>
                  <a:lnTo>
                    <a:pt x="2594" y="1768"/>
                  </a:lnTo>
                  <a:lnTo>
                    <a:pt x="2492" y="1768"/>
                  </a:lnTo>
                  <a:lnTo>
                    <a:pt x="2492" y="675"/>
                  </a:lnTo>
                  <a:lnTo>
                    <a:pt x="2378" y="675"/>
                  </a:lnTo>
                  <a:lnTo>
                    <a:pt x="2378" y="1768"/>
                  </a:lnTo>
                  <a:lnTo>
                    <a:pt x="2276" y="1768"/>
                  </a:lnTo>
                  <a:lnTo>
                    <a:pt x="2276" y="675"/>
                  </a:lnTo>
                  <a:lnTo>
                    <a:pt x="2166" y="675"/>
                  </a:lnTo>
                  <a:lnTo>
                    <a:pt x="2166" y="1768"/>
                  </a:lnTo>
                  <a:lnTo>
                    <a:pt x="2064" y="1768"/>
                  </a:lnTo>
                  <a:lnTo>
                    <a:pt x="2064" y="675"/>
                  </a:lnTo>
                  <a:lnTo>
                    <a:pt x="1962" y="675"/>
                  </a:lnTo>
                  <a:lnTo>
                    <a:pt x="1961" y="679"/>
                  </a:lnTo>
                  <a:lnTo>
                    <a:pt x="1960" y="691"/>
                  </a:lnTo>
                  <a:lnTo>
                    <a:pt x="1957" y="710"/>
                  </a:lnTo>
                  <a:lnTo>
                    <a:pt x="1955" y="736"/>
                  </a:lnTo>
                  <a:lnTo>
                    <a:pt x="1950" y="768"/>
                  </a:lnTo>
                  <a:lnTo>
                    <a:pt x="1946" y="806"/>
                  </a:lnTo>
                  <a:lnTo>
                    <a:pt x="1940" y="848"/>
                  </a:lnTo>
                  <a:lnTo>
                    <a:pt x="1935" y="894"/>
                  </a:lnTo>
                  <a:lnTo>
                    <a:pt x="1929" y="946"/>
                  </a:lnTo>
                  <a:lnTo>
                    <a:pt x="1923" y="1000"/>
                  </a:lnTo>
                  <a:lnTo>
                    <a:pt x="1916" y="1058"/>
                  </a:lnTo>
                  <a:lnTo>
                    <a:pt x="1910" y="1117"/>
                  </a:lnTo>
                  <a:lnTo>
                    <a:pt x="1904" y="1179"/>
                  </a:lnTo>
                  <a:lnTo>
                    <a:pt x="1898" y="1242"/>
                  </a:lnTo>
                  <a:lnTo>
                    <a:pt x="1891" y="1306"/>
                  </a:lnTo>
                  <a:lnTo>
                    <a:pt x="1886" y="1370"/>
                  </a:lnTo>
                  <a:lnTo>
                    <a:pt x="1881" y="1433"/>
                  </a:lnTo>
                  <a:lnTo>
                    <a:pt x="1877" y="1496"/>
                  </a:lnTo>
                  <a:lnTo>
                    <a:pt x="1873" y="1557"/>
                  </a:lnTo>
                  <a:lnTo>
                    <a:pt x="1870" y="1616"/>
                  </a:lnTo>
                  <a:lnTo>
                    <a:pt x="1868" y="1673"/>
                  </a:lnTo>
                  <a:lnTo>
                    <a:pt x="1867" y="1726"/>
                  </a:lnTo>
                  <a:lnTo>
                    <a:pt x="1867" y="1776"/>
                  </a:lnTo>
                  <a:lnTo>
                    <a:pt x="1868" y="1822"/>
                  </a:lnTo>
                  <a:lnTo>
                    <a:pt x="1870" y="1864"/>
                  </a:lnTo>
                  <a:lnTo>
                    <a:pt x="1874" y="1900"/>
                  </a:lnTo>
                  <a:lnTo>
                    <a:pt x="1879" y="1930"/>
                  </a:lnTo>
                  <a:lnTo>
                    <a:pt x="1885" y="1954"/>
                  </a:lnTo>
                  <a:lnTo>
                    <a:pt x="1894" y="1971"/>
                  </a:lnTo>
                  <a:lnTo>
                    <a:pt x="1928" y="2015"/>
                  </a:lnTo>
                  <a:lnTo>
                    <a:pt x="1965" y="2056"/>
                  </a:lnTo>
                  <a:lnTo>
                    <a:pt x="2008" y="2093"/>
                  </a:lnTo>
                  <a:lnTo>
                    <a:pt x="2054" y="2126"/>
                  </a:lnTo>
                  <a:lnTo>
                    <a:pt x="2104" y="2153"/>
                  </a:lnTo>
                  <a:lnTo>
                    <a:pt x="2158" y="2176"/>
                  </a:lnTo>
                  <a:lnTo>
                    <a:pt x="2213" y="2192"/>
                  </a:lnTo>
                  <a:lnTo>
                    <a:pt x="2162" y="3165"/>
                  </a:lnTo>
                  <a:lnTo>
                    <a:pt x="2063" y="3195"/>
                  </a:lnTo>
                  <a:lnTo>
                    <a:pt x="1961" y="3219"/>
                  </a:lnTo>
                  <a:lnTo>
                    <a:pt x="1857" y="3236"/>
                  </a:lnTo>
                  <a:lnTo>
                    <a:pt x="1750" y="3247"/>
                  </a:lnTo>
                  <a:lnTo>
                    <a:pt x="1642" y="3251"/>
                  </a:lnTo>
                  <a:lnTo>
                    <a:pt x="1541" y="3247"/>
                  </a:lnTo>
                  <a:lnTo>
                    <a:pt x="1441" y="3237"/>
                  </a:lnTo>
                  <a:lnTo>
                    <a:pt x="1344" y="3223"/>
                  </a:lnTo>
                  <a:lnTo>
                    <a:pt x="1250" y="3202"/>
                  </a:lnTo>
                  <a:lnTo>
                    <a:pt x="1191" y="2109"/>
                  </a:lnTo>
                  <a:lnTo>
                    <a:pt x="1195" y="2108"/>
                  </a:lnTo>
                  <a:lnTo>
                    <a:pt x="1204" y="2104"/>
                  </a:lnTo>
                  <a:lnTo>
                    <a:pt x="1218" y="2099"/>
                  </a:lnTo>
                  <a:lnTo>
                    <a:pt x="1232" y="2094"/>
                  </a:lnTo>
                  <a:lnTo>
                    <a:pt x="1250" y="2088"/>
                  </a:lnTo>
                  <a:lnTo>
                    <a:pt x="1267" y="2081"/>
                  </a:lnTo>
                  <a:lnTo>
                    <a:pt x="1283" y="2076"/>
                  </a:lnTo>
                  <a:lnTo>
                    <a:pt x="1297" y="2071"/>
                  </a:lnTo>
                  <a:lnTo>
                    <a:pt x="1307" y="2067"/>
                  </a:lnTo>
                  <a:lnTo>
                    <a:pt x="1311" y="2066"/>
                  </a:lnTo>
                  <a:lnTo>
                    <a:pt x="1361" y="2040"/>
                  </a:lnTo>
                  <a:lnTo>
                    <a:pt x="1408" y="2007"/>
                  </a:lnTo>
                  <a:lnTo>
                    <a:pt x="1453" y="1967"/>
                  </a:lnTo>
                  <a:lnTo>
                    <a:pt x="1494" y="1922"/>
                  </a:lnTo>
                  <a:lnTo>
                    <a:pt x="1531" y="1870"/>
                  </a:lnTo>
                  <a:lnTo>
                    <a:pt x="1564" y="1813"/>
                  </a:lnTo>
                  <a:lnTo>
                    <a:pt x="1593" y="1751"/>
                  </a:lnTo>
                  <a:lnTo>
                    <a:pt x="1618" y="1684"/>
                  </a:lnTo>
                  <a:lnTo>
                    <a:pt x="1638" y="1611"/>
                  </a:lnTo>
                  <a:lnTo>
                    <a:pt x="1653" y="1535"/>
                  </a:lnTo>
                  <a:lnTo>
                    <a:pt x="1661" y="1455"/>
                  </a:lnTo>
                  <a:lnTo>
                    <a:pt x="1664" y="1371"/>
                  </a:lnTo>
                  <a:lnTo>
                    <a:pt x="1660" y="1297"/>
                  </a:lnTo>
                  <a:lnTo>
                    <a:pt x="1649" y="1226"/>
                  </a:lnTo>
                  <a:lnTo>
                    <a:pt x="1632" y="1157"/>
                  </a:lnTo>
                  <a:lnTo>
                    <a:pt x="1608" y="1089"/>
                  </a:lnTo>
                  <a:lnTo>
                    <a:pt x="1578" y="1026"/>
                  </a:lnTo>
                  <a:lnTo>
                    <a:pt x="1543" y="966"/>
                  </a:lnTo>
                  <a:lnTo>
                    <a:pt x="1504" y="910"/>
                  </a:lnTo>
                  <a:lnTo>
                    <a:pt x="1461" y="860"/>
                  </a:lnTo>
                  <a:lnTo>
                    <a:pt x="1414" y="814"/>
                  </a:lnTo>
                  <a:lnTo>
                    <a:pt x="1364" y="774"/>
                  </a:lnTo>
                  <a:lnTo>
                    <a:pt x="1312" y="740"/>
                  </a:lnTo>
                  <a:lnTo>
                    <a:pt x="1259" y="713"/>
                  </a:lnTo>
                  <a:lnTo>
                    <a:pt x="1203" y="692"/>
                  </a:lnTo>
                  <a:lnTo>
                    <a:pt x="1147" y="680"/>
                  </a:lnTo>
                  <a:lnTo>
                    <a:pt x="1091" y="675"/>
                  </a:lnTo>
                  <a:lnTo>
                    <a:pt x="1090" y="675"/>
                  </a:lnTo>
                  <a:lnTo>
                    <a:pt x="1032" y="680"/>
                  </a:lnTo>
                  <a:lnTo>
                    <a:pt x="976" y="692"/>
                  </a:lnTo>
                  <a:lnTo>
                    <a:pt x="920" y="713"/>
                  </a:lnTo>
                  <a:lnTo>
                    <a:pt x="867" y="740"/>
                  </a:lnTo>
                  <a:lnTo>
                    <a:pt x="815" y="774"/>
                  </a:lnTo>
                  <a:lnTo>
                    <a:pt x="765" y="814"/>
                  </a:lnTo>
                  <a:lnTo>
                    <a:pt x="718" y="860"/>
                  </a:lnTo>
                  <a:lnTo>
                    <a:pt x="675" y="910"/>
                  </a:lnTo>
                  <a:lnTo>
                    <a:pt x="636" y="966"/>
                  </a:lnTo>
                  <a:lnTo>
                    <a:pt x="601" y="1026"/>
                  </a:lnTo>
                  <a:lnTo>
                    <a:pt x="571" y="1089"/>
                  </a:lnTo>
                  <a:lnTo>
                    <a:pt x="547" y="1157"/>
                  </a:lnTo>
                  <a:lnTo>
                    <a:pt x="530" y="1226"/>
                  </a:lnTo>
                  <a:lnTo>
                    <a:pt x="519" y="1297"/>
                  </a:lnTo>
                  <a:lnTo>
                    <a:pt x="515" y="1371"/>
                  </a:lnTo>
                  <a:lnTo>
                    <a:pt x="518" y="1455"/>
                  </a:lnTo>
                  <a:lnTo>
                    <a:pt x="528" y="1535"/>
                  </a:lnTo>
                  <a:lnTo>
                    <a:pt x="541" y="1611"/>
                  </a:lnTo>
                  <a:lnTo>
                    <a:pt x="561" y="1684"/>
                  </a:lnTo>
                  <a:lnTo>
                    <a:pt x="586" y="1751"/>
                  </a:lnTo>
                  <a:lnTo>
                    <a:pt x="615" y="1813"/>
                  </a:lnTo>
                  <a:lnTo>
                    <a:pt x="648" y="1870"/>
                  </a:lnTo>
                  <a:lnTo>
                    <a:pt x="687" y="1922"/>
                  </a:lnTo>
                  <a:lnTo>
                    <a:pt x="728" y="1967"/>
                  </a:lnTo>
                  <a:lnTo>
                    <a:pt x="771" y="2007"/>
                  </a:lnTo>
                  <a:lnTo>
                    <a:pt x="818" y="2040"/>
                  </a:lnTo>
                  <a:lnTo>
                    <a:pt x="869" y="2066"/>
                  </a:lnTo>
                  <a:lnTo>
                    <a:pt x="878" y="2070"/>
                  </a:lnTo>
                  <a:lnTo>
                    <a:pt x="892" y="2076"/>
                  </a:lnTo>
                  <a:lnTo>
                    <a:pt x="908" y="2081"/>
                  </a:lnTo>
                  <a:lnTo>
                    <a:pt x="927" y="2088"/>
                  </a:lnTo>
                  <a:lnTo>
                    <a:pt x="944" y="2093"/>
                  </a:lnTo>
                  <a:lnTo>
                    <a:pt x="960" y="2099"/>
                  </a:lnTo>
                  <a:lnTo>
                    <a:pt x="974" y="2104"/>
                  </a:lnTo>
                  <a:lnTo>
                    <a:pt x="983" y="2107"/>
                  </a:lnTo>
                  <a:lnTo>
                    <a:pt x="986" y="2108"/>
                  </a:lnTo>
                  <a:lnTo>
                    <a:pt x="935" y="3091"/>
                  </a:lnTo>
                  <a:lnTo>
                    <a:pt x="840" y="3042"/>
                  </a:lnTo>
                  <a:lnTo>
                    <a:pt x="748" y="2986"/>
                  </a:lnTo>
                  <a:lnTo>
                    <a:pt x="661" y="2926"/>
                  </a:lnTo>
                  <a:lnTo>
                    <a:pt x="576" y="2859"/>
                  </a:lnTo>
                  <a:lnTo>
                    <a:pt x="498" y="2788"/>
                  </a:lnTo>
                  <a:lnTo>
                    <a:pt x="423" y="2713"/>
                  </a:lnTo>
                  <a:lnTo>
                    <a:pt x="355" y="2631"/>
                  </a:lnTo>
                  <a:lnTo>
                    <a:pt x="290" y="2546"/>
                  </a:lnTo>
                  <a:lnTo>
                    <a:pt x="233" y="2458"/>
                  </a:lnTo>
                  <a:lnTo>
                    <a:pt x="181" y="2364"/>
                  </a:lnTo>
                  <a:lnTo>
                    <a:pt x="135" y="2268"/>
                  </a:lnTo>
                  <a:lnTo>
                    <a:pt x="95" y="2168"/>
                  </a:lnTo>
                  <a:lnTo>
                    <a:pt x="61" y="2065"/>
                  </a:lnTo>
                  <a:lnTo>
                    <a:pt x="35" y="1959"/>
                  </a:lnTo>
                  <a:lnTo>
                    <a:pt x="17" y="1849"/>
                  </a:lnTo>
                  <a:lnTo>
                    <a:pt x="4" y="1738"/>
                  </a:lnTo>
                  <a:lnTo>
                    <a:pt x="0" y="1625"/>
                  </a:lnTo>
                  <a:lnTo>
                    <a:pt x="4" y="1514"/>
                  </a:lnTo>
                  <a:lnTo>
                    <a:pt x="15" y="1404"/>
                  </a:lnTo>
                  <a:lnTo>
                    <a:pt x="34" y="1297"/>
                  </a:lnTo>
                  <a:lnTo>
                    <a:pt x="59" y="1194"/>
                  </a:lnTo>
                  <a:lnTo>
                    <a:pt x="91" y="1092"/>
                  </a:lnTo>
                  <a:lnTo>
                    <a:pt x="130" y="993"/>
                  </a:lnTo>
                  <a:lnTo>
                    <a:pt x="174" y="897"/>
                  </a:lnTo>
                  <a:lnTo>
                    <a:pt x="224" y="805"/>
                  </a:lnTo>
                  <a:lnTo>
                    <a:pt x="280" y="717"/>
                  </a:lnTo>
                  <a:lnTo>
                    <a:pt x="342" y="632"/>
                  </a:lnTo>
                  <a:lnTo>
                    <a:pt x="409" y="552"/>
                  </a:lnTo>
                  <a:lnTo>
                    <a:pt x="482" y="476"/>
                  </a:lnTo>
                  <a:lnTo>
                    <a:pt x="557" y="404"/>
                  </a:lnTo>
                  <a:lnTo>
                    <a:pt x="638" y="339"/>
                  </a:lnTo>
                  <a:lnTo>
                    <a:pt x="724" y="277"/>
                  </a:lnTo>
                  <a:lnTo>
                    <a:pt x="813" y="222"/>
                  </a:lnTo>
                  <a:lnTo>
                    <a:pt x="907" y="171"/>
                  </a:lnTo>
                  <a:lnTo>
                    <a:pt x="1002" y="127"/>
                  </a:lnTo>
                  <a:lnTo>
                    <a:pt x="1102" y="90"/>
                  </a:lnTo>
                  <a:lnTo>
                    <a:pt x="1205" y="58"/>
                  </a:lnTo>
                  <a:lnTo>
                    <a:pt x="1311" y="33"/>
                  </a:lnTo>
                  <a:lnTo>
                    <a:pt x="1419" y="15"/>
                  </a:lnTo>
                  <a:lnTo>
                    <a:pt x="1528" y="4"/>
                  </a:lnTo>
                  <a:lnTo>
                    <a:pt x="1642" y="0"/>
                  </a:lnTo>
                  <a:close/>
                </a:path>
              </a:pathLst>
            </a:custGeom>
            <a:solidFill>
              <a:srgbClr val="3063BC"/>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19" name="Freeform 1474"/>
            <p:cNvSpPr>
              <a:spLocks/>
            </p:cNvSpPr>
            <p:nvPr/>
          </p:nvSpPr>
          <p:spPr bwMode="auto">
            <a:xfrm>
              <a:off x="6605" y="2844"/>
              <a:ext cx="64" cy="168"/>
            </a:xfrm>
            <a:custGeom>
              <a:avLst/>
              <a:gdLst>
                <a:gd name="T0" fmla="*/ 135 w 319"/>
                <a:gd name="T1" fmla="*/ 3 h 839"/>
                <a:gd name="T2" fmla="*/ 146 w 319"/>
                <a:gd name="T3" fmla="*/ 18 h 839"/>
                <a:gd name="T4" fmla="*/ 146 w 319"/>
                <a:gd name="T5" fmla="*/ 30 h 839"/>
                <a:gd name="T6" fmla="*/ 140 w 319"/>
                <a:gd name="T7" fmla="*/ 47 h 839"/>
                <a:gd name="T8" fmla="*/ 132 w 319"/>
                <a:gd name="T9" fmla="*/ 74 h 839"/>
                <a:gd name="T10" fmla="*/ 120 w 319"/>
                <a:gd name="T11" fmla="*/ 131 h 839"/>
                <a:gd name="T12" fmla="*/ 111 w 319"/>
                <a:gd name="T13" fmla="*/ 211 h 839"/>
                <a:gd name="T14" fmla="*/ 108 w 319"/>
                <a:gd name="T15" fmla="*/ 308 h 839"/>
                <a:gd name="T16" fmla="*/ 112 w 319"/>
                <a:gd name="T17" fmla="*/ 382 h 839"/>
                <a:gd name="T18" fmla="*/ 121 w 319"/>
                <a:gd name="T19" fmla="*/ 430 h 839"/>
                <a:gd name="T20" fmla="*/ 143 w 319"/>
                <a:gd name="T21" fmla="*/ 499 h 839"/>
                <a:gd name="T22" fmla="*/ 176 w 319"/>
                <a:gd name="T23" fmla="*/ 589 h 839"/>
                <a:gd name="T24" fmla="*/ 210 w 319"/>
                <a:gd name="T25" fmla="*/ 669 h 839"/>
                <a:gd name="T26" fmla="*/ 244 w 319"/>
                <a:gd name="T27" fmla="*/ 724 h 839"/>
                <a:gd name="T28" fmla="*/ 273 w 319"/>
                <a:gd name="T29" fmla="*/ 764 h 839"/>
                <a:gd name="T30" fmla="*/ 296 w 319"/>
                <a:gd name="T31" fmla="*/ 794 h 839"/>
                <a:gd name="T32" fmla="*/ 309 w 319"/>
                <a:gd name="T33" fmla="*/ 806 h 839"/>
                <a:gd name="T34" fmla="*/ 316 w 319"/>
                <a:gd name="T35" fmla="*/ 815 h 839"/>
                <a:gd name="T36" fmla="*/ 316 w 319"/>
                <a:gd name="T37" fmla="*/ 831 h 839"/>
                <a:gd name="T38" fmla="*/ 304 w 319"/>
                <a:gd name="T39" fmla="*/ 839 h 839"/>
                <a:gd name="T40" fmla="*/ 290 w 319"/>
                <a:gd name="T41" fmla="*/ 838 h 839"/>
                <a:gd name="T42" fmla="*/ 263 w 319"/>
                <a:gd name="T43" fmla="*/ 827 h 839"/>
                <a:gd name="T44" fmla="*/ 250 w 319"/>
                <a:gd name="T45" fmla="*/ 818 h 839"/>
                <a:gd name="T46" fmla="*/ 219 w 319"/>
                <a:gd name="T47" fmla="*/ 797 h 839"/>
                <a:gd name="T48" fmla="*/ 164 w 319"/>
                <a:gd name="T49" fmla="*/ 751 h 839"/>
                <a:gd name="T50" fmla="*/ 102 w 319"/>
                <a:gd name="T51" fmla="*/ 675 h 839"/>
                <a:gd name="T52" fmla="*/ 61 w 319"/>
                <a:gd name="T53" fmla="*/ 600 h 839"/>
                <a:gd name="T54" fmla="*/ 31 w 319"/>
                <a:gd name="T55" fmla="*/ 524 h 839"/>
                <a:gd name="T56" fmla="*/ 10 w 319"/>
                <a:gd name="T57" fmla="*/ 454 h 839"/>
                <a:gd name="T58" fmla="*/ 0 w 319"/>
                <a:gd name="T59" fmla="*/ 392 h 839"/>
                <a:gd name="T60" fmla="*/ 3 w 319"/>
                <a:gd name="T61" fmla="*/ 306 h 839"/>
                <a:gd name="T62" fmla="*/ 18 w 319"/>
                <a:gd name="T63" fmla="*/ 223 h 839"/>
                <a:gd name="T64" fmla="*/ 35 w 319"/>
                <a:gd name="T65" fmla="*/ 156 h 839"/>
                <a:gd name="T66" fmla="*/ 57 w 319"/>
                <a:gd name="T67" fmla="*/ 95 h 839"/>
                <a:gd name="T68" fmla="*/ 81 w 319"/>
                <a:gd name="T69" fmla="*/ 52 h 839"/>
                <a:gd name="T70" fmla="*/ 97 w 319"/>
                <a:gd name="T71" fmla="*/ 25 h 839"/>
                <a:gd name="T72" fmla="*/ 107 w 319"/>
                <a:gd name="T73" fmla="*/ 10 h 839"/>
                <a:gd name="T74" fmla="*/ 116 w 319"/>
                <a:gd name="T75" fmla="*/ 3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9" h="839">
                  <a:moveTo>
                    <a:pt x="125" y="0"/>
                  </a:moveTo>
                  <a:lnTo>
                    <a:pt x="135" y="3"/>
                  </a:lnTo>
                  <a:lnTo>
                    <a:pt x="142" y="10"/>
                  </a:lnTo>
                  <a:lnTo>
                    <a:pt x="146" y="18"/>
                  </a:lnTo>
                  <a:lnTo>
                    <a:pt x="146" y="26"/>
                  </a:lnTo>
                  <a:lnTo>
                    <a:pt x="146" y="30"/>
                  </a:lnTo>
                  <a:lnTo>
                    <a:pt x="143" y="36"/>
                  </a:lnTo>
                  <a:lnTo>
                    <a:pt x="140" y="47"/>
                  </a:lnTo>
                  <a:lnTo>
                    <a:pt x="136" y="60"/>
                  </a:lnTo>
                  <a:lnTo>
                    <a:pt x="132" y="74"/>
                  </a:lnTo>
                  <a:lnTo>
                    <a:pt x="125" y="99"/>
                  </a:lnTo>
                  <a:lnTo>
                    <a:pt x="120" y="131"/>
                  </a:lnTo>
                  <a:lnTo>
                    <a:pt x="115" y="170"/>
                  </a:lnTo>
                  <a:lnTo>
                    <a:pt x="111" y="211"/>
                  </a:lnTo>
                  <a:lnTo>
                    <a:pt x="108" y="257"/>
                  </a:lnTo>
                  <a:lnTo>
                    <a:pt x="108" y="308"/>
                  </a:lnTo>
                  <a:lnTo>
                    <a:pt x="110" y="344"/>
                  </a:lnTo>
                  <a:lnTo>
                    <a:pt x="112" y="382"/>
                  </a:lnTo>
                  <a:lnTo>
                    <a:pt x="116" y="406"/>
                  </a:lnTo>
                  <a:lnTo>
                    <a:pt x="121" y="430"/>
                  </a:lnTo>
                  <a:lnTo>
                    <a:pt x="127" y="451"/>
                  </a:lnTo>
                  <a:lnTo>
                    <a:pt x="143" y="499"/>
                  </a:lnTo>
                  <a:lnTo>
                    <a:pt x="159" y="545"/>
                  </a:lnTo>
                  <a:lnTo>
                    <a:pt x="176" y="589"/>
                  </a:lnTo>
                  <a:lnTo>
                    <a:pt x="192" y="631"/>
                  </a:lnTo>
                  <a:lnTo>
                    <a:pt x="210" y="669"/>
                  </a:lnTo>
                  <a:lnTo>
                    <a:pt x="230" y="704"/>
                  </a:lnTo>
                  <a:lnTo>
                    <a:pt x="244" y="724"/>
                  </a:lnTo>
                  <a:lnTo>
                    <a:pt x="256" y="742"/>
                  </a:lnTo>
                  <a:lnTo>
                    <a:pt x="273" y="764"/>
                  </a:lnTo>
                  <a:lnTo>
                    <a:pt x="286" y="783"/>
                  </a:lnTo>
                  <a:lnTo>
                    <a:pt x="296" y="794"/>
                  </a:lnTo>
                  <a:lnTo>
                    <a:pt x="304" y="801"/>
                  </a:lnTo>
                  <a:lnTo>
                    <a:pt x="309" y="806"/>
                  </a:lnTo>
                  <a:lnTo>
                    <a:pt x="310" y="807"/>
                  </a:lnTo>
                  <a:lnTo>
                    <a:pt x="316" y="815"/>
                  </a:lnTo>
                  <a:lnTo>
                    <a:pt x="319" y="822"/>
                  </a:lnTo>
                  <a:lnTo>
                    <a:pt x="316" y="831"/>
                  </a:lnTo>
                  <a:lnTo>
                    <a:pt x="311" y="837"/>
                  </a:lnTo>
                  <a:lnTo>
                    <a:pt x="304" y="839"/>
                  </a:lnTo>
                  <a:lnTo>
                    <a:pt x="295" y="839"/>
                  </a:lnTo>
                  <a:lnTo>
                    <a:pt x="290" y="838"/>
                  </a:lnTo>
                  <a:lnTo>
                    <a:pt x="279" y="833"/>
                  </a:lnTo>
                  <a:lnTo>
                    <a:pt x="263" y="827"/>
                  </a:lnTo>
                  <a:lnTo>
                    <a:pt x="256" y="822"/>
                  </a:lnTo>
                  <a:lnTo>
                    <a:pt x="250" y="818"/>
                  </a:lnTo>
                  <a:lnTo>
                    <a:pt x="243" y="813"/>
                  </a:lnTo>
                  <a:lnTo>
                    <a:pt x="219" y="797"/>
                  </a:lnTo>
                  <a:lnTo>
                    <a:pt x="193" y="776"/>
                  </a:lnTo>
                  <a:lnTo>
                    <a:pt x="164" y="751"/>
                  </a:lnTo>
                  <a:lnTo>
                    <a:pt x="130" y="712"/>
                  </a:lnTo>
                  <a:lnTo>
                    <a:pt x="102" y="675"/>
                  </a:lnTo>
                  <a:lnTo>
                    <a:pt x="80" y="639"/>
                  </a:lnTo>
                  <a:lnTo>
                    <a:pt x="61" y="600"/>
                  </a:lnTo>
                  <a:lnTo>
                    <a:pt x="45" y="562"/>
                  </a:lnTo>
                  <a:lnTo>
                    <a:pt x="31" y="524"/>
                  </a:lnTo>
                  <a:lnTo>
                    <a:pt x="18" y="485"/>
                  </a:lnTo>
                  <a:lnTo>
                    <a:pt x="10" y="454"/>
                  </a:lnTo>
                  <a:lnTo>
                    <a:pt x="4" y="424"/>
                  </a:lnTo>
                  <a:lnTo>
                    <a:pt x="0" y="392"/>
                  </a:lnTo>
                  <a:lnTo>
                    <a:pt x="0" y="350"/>
                  </a:lnTo>
                  <a:lnTo>
                    <a:pt x="3" y="306"/>
                  </a:lnTo>
                  <a:lnTo>
                    <a:pt x="9" y="263"/>
                  </a:lnTo>
                  <a:lnTo>
                    <a:pt x="18" y="223"/>
                  </a:lnTo>
                  <a:lnTo>
                    <a:pt x="26" y="188"/>
                  </a:lnTo>
                  <a:lnTo>
                    <a:pt x="35" y="156"/>
                  </a:lnTo>
                  <a:lnTo>
                    <a:pt x="46" y="124"/>
                  </a:lnTo>
                  <a:lnTo>
                    <a:pt x="57" y="95"/>
                  </a:lnTo>
                  <a:lnTo>
                    <a:pt x="70" y="72"/>
                  </a:lnTo>
                  <a:lnTo>
                    <a:pt x="81" y="52"/>
                  </a:lnTo>
                  <a:lnTo>
                    <a:pt x="90" y="37"/>
                  </a:lnTo>
                  <a:lnTo>
                    <a:pt x="97" y="25"/>
                  </a:lnTo>
                  <a:lnTo>
                    <a:pt x="103" y="16"/>
                  </a:lnTo>
                  <a:lnTo>
                    <a:pt x="107" y="10"/>
                  </a:lnTo>
                  <a:lnTo>
                    <a:pt x="108" y="9"/>
                  </a:lnTo>
                  <a:lnTo>
                    <a:pt x="116" y="3"/>
                  </a:lnTo>
                  <a:lnTo>
                    <a:pt x="1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20" name="Freeform 1475"/>
            <p:cNvSpPr>
              <a:spLocks noEditPoints="1"/>
            </p:cNvSpPr>
            <p:nvPr/>
          </p:nvSpPr>
          <p:spPr bwMode="auto">
            <a:xfrm>
              <a:off x="6420" y="2557"/>
              <a:ext cx="778" cy="771"/>
            </a:xfrm>
            <a:custGeom>
              <a:avLst/>
              <a:gdLst>
                <a:gd name="T0" fmla="*/ 1597 w 3890"/>
                <a:gd name="T1" fmla="*/ 178 h 3855"/>
                <a:gd name="T2" fmla="*/ 1168 w 3890"/>
                <a:gd name="T3" fmla="*/ 318 h 3855"/>
                <a:gd name="T4" fmla="*/ 795 w 3890"/>
                <a:gd name="T5" fmla="*/ 556 h 3855"/>
                <a:gd name="T6" fmla="*/ 492 w 3890"/>
                <a:gd name="T7" fmla="*/ 875 h 3855"/>
                <a:gd name="T8" fmla="*/ 276 w 3890"/>
                <a:gd name="T9" fmla="*/ 1259 h 3855"/>
                <a:gd name="T10" fmla="*/ 160 w 3890"/>
                <a:gd name="T11" fmla="*/ 1695 h 3855"/>
                <a:gd name="T12" fmla="*/ 160 w 3890"/>
                <a:gd name="T13" fmla="*/ 2160 h 3855"/>
                <a:gd name="T14" fmla="*/ 276 w 3890"/>
                <a:gd name="T15" fmla="*/ 2596 h 3855"/>
                <a:gd name="T16" fmla="*/ 492 w 3890"/>
                <a:gd name="T17" fmla="*/ 2980 h 3855"/>
                <a:gd name="T18" fmla="*/ 795 w 3890"/>
                <a:gd name="T19" fmla="*/ 3299 h 3855"/>
                <a:gd name="T20" fmla="*/ 1168 w 3890"/>
                <a:gd name="T21" fmla="*/ 3536 h 3855"/>
                <a:gd name="T22" fmla="*/ 1597 w 3890"/>
                <a:gd name="T23" fmla="*/ 3677 h 3855"/>
                <a:gd name="T24" fmla="*/ 2064 w 3890"/>
                <a:gd name="T25" fmla="*/ 3707 h 3855"/>
                <a:gd name="T26" fmla="*/ 2514 w 3890"/>
                <a:gd name="T27" fmla="*/ 3619 h 3855"/>
                <a:gd name="T28" fmla="*/ 2917 w 3890"/>
                <a:gd name="T29" fmla="*/ 3429 h 3855"/>
                <a:gd name="T30" fmla="*/ 3256 w 3890"/>
                <a:gd name="T31" fmla="*/ 3149 h 3855"/>
                <a:gd name="T32" fmla="*/ 3517 w 3890"/>
                <a:gd name="T33" fmla="*/ 2795 h 3855"/>
                <a:gd name="T34" fmla="*/ 3685 w 3890"/>
                <a:gd name="T35" fmla="*/ 2383 h 3855"/>
                <a:gd name="T36" fmla="*/ 3745 w 3890"/>
                <a:gd name="T37" fmla="*/ 1927 h 3855"/>
                <a:gd name="T38" fmla="*/ 3685 w 3890"/>
                <a:gd name="T39" fmla="*/ 1472 h 3855"/>
                <a:gd name="T40" fmla="*/ 3517 w 3890"/>
                <a:gd name="T41" fmla="*/ 1060 h 3855"/>
                <a:gd name="T42" fmla="*/ 3256 w 3890"/>
                <a:gd name="T43" fmla="*/ 706 h 3855"/>
                <a:gd name="T44" fmla="*/ 2917 w 3890"/>
                <a:gd name="T45" fmla="*/ 427 h 3855"/>
                <a:gd name="T46" fmla="*/ 2514 w 3890"/>
                <a:gd name="T47" fmla="*/ 234 h 3855"/>
                <a:gd name="T48" fmla="*/ 2064 w 3890"/>
                <a:gd name="T49" fmla="*/ 147 h 3855"/>
                <a:gd name="T50" fmla="*/ 2189 w 3890"/>
                <a:gd name="T51" fmla="*/ 15 h 3855"/>
                <a:gd name="T52" fmla="*/ 2648 w 3890"/>
                <a:gd name="T53" fmla="*/ 130 h 3855"/>
                <a:gd name="T54" fmla="*/ 3056 w 3890"/>
                <a:gd name="T55" fmla="*/ 347 h 3855"/>
                <a:gd name="T56" fmla="*/ 3399 w 3890"/>
                <a:gd name="T57" fmla="*/ 648 h 3855"/>
                <a:gd name="T58" fmla="*/ 3663 w 3890"/>
                <a:gd name="T59" fmla="*/ 1023 h 3855"/>
                <a:gd name="T60" fmla="*/ 3830 w 3890"/>
                <a:gd name="T61" fmla="*/ 1454 h 3855"/>
                <a:gd name="T62" fmla="*/ 3890 w 3890"/>
                <a:gd name="T63" fmla="*/ 1927 h 3855"/>
                <a:gd name="T64" fmla="*/ 3830 w 3890"/>
                <a:gd name="T65" fmla="*/ 2401 h 3855"/>
                <a:gd name="T66" fmla="*/ 3663 w 3890"/>
                <a:gd name="T67" fmla="*/ 2832 h 3855"/>
                <a:gd name="T68" fmla="*/ 3399 w 3890"/>
                <a:gd name="T69" fmla="*/ 3207 h 3855"/>
                <a:gd name="T70" fmla="*/ 3056 w 3890"/>
                <a:gd name="T71" fmla="*/ 3509 h 3855"/>
                <a:gd name="T72" fmla="*/ 2648 w 3890"/>
                <a:gd name="T73" fmla="*/ 3724 h 3855"/>
                <a:gd name="T74" fmla="*/ 2189 w 3890"/>
                <a:gd name="T75" fmla="*/ 3840 h 3855"/>
                <a:gd name="T76" fmla="*/ 1702 w 3890"/>
                <a:gd name="T77" fmla="*/ 3840 h 3855"/>
                <a:gd name="T78" fmla="*/ 1243 w 3890"/>
                <a:gd name="T79" fmla="*/ 3724 h 3855"/>
                <a:gd name="T80" fmla="*/ 834 w 3890"/>
                <a:gd name="T81" fmla="*/ 3509 h 3855"/>
                <a:gd name="T82" fmla="*/ 491 w 3890"/>
                <a:gd name="T83" fmla="*/ 3207 h 3855"/>
                <a:gd name="T84" fmla="*/ 229 w 3890"/>
                <a:gd name="T85" fmla="*/ 2832 h 3855"/>
                <a:gd name="T86" fmla="*/ 59 w 3890"/>
                <a:gd name="T87" fmla="*/ 2401 h 3855"/>
                <a:gd name="T88" fmla="*/ 0 w 3890"/>
                <a:gd name="T89" fmla="*/ 1927 h 3855"/>
                <a:gd name="T90" fmla="*/ 59 w 3890"/>
                <a:gd name="T91" fmla="*/ 1454 h 3855"/>
                <a:gd name="T92" fmla="*/ 229 w 3890"/>
                <a:gd name="T93" fmla="*/ 1023 h 3855"/>
                <a:gd name="T94" fmla="*/ 491 w 3890"/>
                <a:gd name="T95" fmla="*/ 648 h 3855"/>
                <a:gd name="T96" fmla="*/ 834 w 3890"/>
                <a:gd name="T97" fmla="*/ 347 h 3855"/>
                <a:gd name="T98" fmla="*/ 1243 w 3890"/>
                <a:gd name="T99" fmla="*/ 130 h 3855"/>
                <a:gd name="T100" fmla="*/ 1702 w 3890"/>
                <a:gd name="T101" fmla="*/ 15 h 3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90" h="3855">
                  <a:moveTo>
                    <a:pt x="1946" y="143"/>
                  </a:moveTo>
                  <a:lnTo>
                    <a:pt x="1827" y="147"/>
                  </a:lnTo>
                  <a:lnTo>
                    <a:pt x="1711" y="159"/>
                  </a:lnTo>
                  <a:lnTo>
                    <a:pt x="1597" y="178"/>
                  </a:lnTo>
                  <a:lnTo>
                    <a:pt x="1486" y="202"/>
                  </a:lnTo>
                  <a:lnTo>
                    <a:pt x="1377" y="234"/>
                  </a:lnTo>
                  <a:lnTo>
                    <a:pt x="1272" y="274"/>
                  </a:lnTo>
                  <a:lnTo>
                    <a:pt x="1168" y="318"/>
                  </a:lnTo>
                  <a:lnTo>
                    <a:pt x="1069" y="370"/>
                  </a:lnTo>
                  <a:lnTo>
                    <a:pt x="975" y="427"/>
                  </a:lnTo>
                  <a:lnTo>
                    <a:pt x="883" y="488"/>
                  </a:lnTo>
                  <a:lnTo>
                    <a:pt x="795" y="556"/>
                  </a:lnTo>
                  <a:lnTo>
                    <a:pt x="712" y="629"/>
                  </a:lnTo>
                  <a:lnTo>
                    <a:pt x="634" y="706"/>
                  </a:lnTo>
                  <a:lnTo>
                    <a:pt x="560" y="789"/>
                  </a:lnTo>
                  <a:lnTo>
                    <a:pt x="492" y="875"/>
                  </a:lnTo>
                  <a:lnTo>
                    <a:pt x="430" y="965"/>
                  </a:lnTo>
                  <a:lnTo>
                    <a:pt x="373" y="1060"/>
                  </a:lnTo>
                  <a:lnTo>
                    <a:pt x="321" y="1158"/>
                  </a:lnTo>
                  <a:lnTo>
                    <a:pt x="276" y="1259"/>
                  </a:lnTo>
                  <a:lnTo>
                    <a:pt x="237" y="1364"/>
                  </a:lnTo>
                  <a:lnTo>
                    <a:pt x="204" y="1472"/>
                  </a:lnTo>
                  <a:lnTo>
                    <a:pt x="179" y="1582"/>
                  </a:lnTo>
                  <a:lnTo>
                    <a:pt x="160" y="1695"/>
                  </a:lnTo>
                  <a:lnTo>
                    <a:pt x="149" y="1810"/>
                  </a:lnTo>
                  <a:lnTo>
                    <a:pt x="145" y="1927"/>
                  </a:lnTo>
                  <a:lnTo>
                    <a:pt x="149" y="2044"/>
                  </a:lnTo>
                  <a:lnTo>
                    <a:pt x="160" y="2160"/>
                  </a:lnTo>
                  <a:lnTo>
                    <a:pt x="179" y="2273"/>
                  </a:lnTo>
                  <a:lnTo>
                    <a:pt x="204" y="2383"/>
                  </a:lnTo>
                  <a:lnTo>
                    <a:pt x="237" y="2491"/>
                  </a:lnTo>
                  <a:lnTo>
                    <a:pt x="276" y="2596"/>
                  </a:lnTo>
                  <a:lnTo>
                    <a:pt x="321" y="2697"/>
                  </a:lnTo>
                  <a:lnTo>
                    <a:pt x="373" y="2795"/>
                  </a:lnTo>
                  <a:lnTo>
                    <a:pt x="430" y="2889"/>
                  </a:lnTo>
                  <a:lnTo>
                    <a:pt x="492" y="2980"/>
                  </a:lnTo>
                  <a:lnTo>
                    <a:pt x="560" y="3066"/>
                  </a:lnTo>
                  <a:lnTo>
                    <a:pt x="634" y="3149"/>
                  </a:lnTo>
                  <a:lnTo>
                    <a:pt x="712" y="3226"/>
                  </a:lnTo>
                  <a:lnTo>
                    <a:pt x="795" y="3299"/>
                  </a:lnTo>
                  <a:lnTo>
                    <a:pt x="883" y="3366"/>
                  </a:lnTo>
                  <a:lnTo>
                    <a:pt x="975" y="3429"/>
                  </a:lnTo>
                  <a:lnTo>
                    <a:pt x="1069" y="3485"/>
                  </a:lnTo>
                  <a:lnTo>
                    <a:pt x="1168" y="3536"/>
                  </a:lnTo>
                  <a:lnTo>
                    <a:pt x="1272" y="3581"/>
                  </a:lnTo>
                  <a:lnTo>
                    <a:pt x="1377" y="3619"/>
                  </a:lnTo>
                  <a:lnTo>
                    <a:pt x="1486" y="3651"/>
                  </a:lnTo>
                  <a:lnTo>
                    <a:pt x="1597" y="3677"/>
                  </a:lnTo>
                  <a:lnTo>
                    <a:pt x="1711" y="3696"/>
                  </a:lnTo>
                  <a:lnTo>
                    <a:pt x="1827" y="3707"/>
                  </a:lnTo>
                  <a:lnTo>
                    <a:pt x="1946" y="3711"/>
                  </a:lnTo>
                  <a:lnTo>
                    <a:pt x="2064" y="3707"/>
                  </a:lnTo>
                  <a:lnTo>
                    <a:pt x="2179" y="3696"/>
                  </a:lnTo>
                  <a:lnTo>
                    <a:pt x="2294" y="3677"/>
                  </a:lnTo>
                  <a:lnTo>
                    <a:pt x="2404" y="3651"/>
                  </a:lnTo>
                  <a:lnTo>
                    <a:pt x="2514" y="3619"/>
                  </a:lnTo>
                  <a:lnTo>
                    <a:pt x="2619" y="3581"/>
                  </a:lnTo>
                  <a:lnTo>
                    <a:pt x="2721" y="3536"/>
                  </a:lnTo>
                  <a:lnTo>
                    <a:pt x="2821" y="3485"/>
                  </a:lnTo>
                  <a:lnTo>
                    <a:pt x="2917" y="3429"/>
                  </a:lnTo>
                  <a:lnTo>
                    <a:pt x="3007" y="3366"/>
                  </a:lnTo>
                  <a:lnTo>
                    <a:pt x="3094" y="3299"/>
                  </a:lnTo>
                  <a:lnTo>
                    <a:pt x="3178" y="3226"/>
                  </a:lnTo>
                  <a:lnTo>
                    <a:pt x="3256" y="3149"/>
                  </a:lnTo>
                  <a:lnTo>
                    <a:pt x="3329" y="3066"/>
                  </a:lnTo>
                  <a:lnTo>
                    <a:pt x="3398" y="2980"/>
                  </a:lnTo>
                  <a:lnTo>
                    <a:pt x="3460" y="2889"/>
                  </a:lnTo>
                  <a:lnTo>
                    <a:pt x="3517" y="2795"/>
                  </a:lnTo>
                  <a:lnTo>
                    <a:pt x="3569" y="2697"/>
                  </a:lnTo>
                  <a:lnTo>
                    <a:pt x="3614" y="2596"/>
                  </a:lnTo>
                  <a:lnTo>
                    <a:pt x="3653" y="2491"/>
                  </a:lnTo>
                  <a:lnTo>
                    <a:pt x="3685" y="2383"/>
                  </a:lnTo>
                  <a:lnTo>
                    <a:pt x="3711" y="2273"/>
                  </a:lnTo>
                  <a:lnTo>
                    <a:pt x="3730" y="2160"/>
                  </a:lnTo>
                  <a:lnTo>
                    <a:pt x="3741" y="2044"/>
                  </a:lnTo>
                  <a:lnTo>
                    <a:pt x="3745" y="1927"/>
                  </a:lnTo>
                  <a:lnTo>
                    <a:pt x="3741" y="1810"/>
                  </a:lnTo>
                  <a:lnTo>
                    <a:pt x="3730" y="1695"/>
                  </a:lnTo>
                  <a:lnTo>
                    <a:pt x="3711" y="1582"/>
                  </a:lnTo>
                  <a:lnTo>
                    <a:pt x="3685" y="1472"/>
                  </a:lnTo>
                  <a:lnTo>
                    <a:pt x="3653" y="1364"/>
                  </a:lnTo>
                  <a:lnTo>
                    <a:pt x="3614" y="1259"/>
                  </a:lnTo>
                  <a:lnTo>
                    <a:pt x="3569" y="1158"/>
                  </a:lnTo>
                  <a:lnTo>
                    <a:pt x="3517" y="1060"/>
                  </a:lnTo>
                  <a:lnTo>
                    <a:pt x="3460" y="965"/>
                  </a:lnTo>
                  <a:lnTo>
                    <a:pt x="3398" y="875"/>
                  </a:lnTo>
                  <a:lnTo>
                    <a:pt x="3329" y="789"/>
                  </a:lnTo>
                  <a:lnTo>
                    <a:pt x="3256" y="706"/>
                  </a:lnTo>
                  <a:lnTo>
                    <a:pt x="3178" y="629"/>
                  </a:lnTo>
                  <a:lnTo>
                    <a:pt x="3094" y="556"/>
                  </a:lnTo>
                  <a:lnTo>
                    <a:pt x="3007" y="488"/>
                  </a:lnTo>
                  <a:lnTo>
                    <a:pt x="2917" y="427"/>
                  </a:lnTo>
                  <a:lnTo>
                    <a:pt x="2821" y="370"/>
                  </a:lnTo>
                  <a:lnTo>
                    <a:pt x="2721" y="318"/>
                  </a:lnTo>
                  <a:lnTo>
                    <a:pt x="2619" y="274"/>
                  </a:lnTo>
                  <a:lnTo>
                    <a:pt x="2514" y="234"/>
                  </a:lnTo>
                  <a:lnTo>
                    <a:pt x="2404" y="202"/>
                  </a:lnTo>
                  <a:lnTo>
                    <a:pt x="2294" y="178"/>
                  </a:lnTo>
                  <a:lnTo>
                    <a:pt x="2179" y="159"/>
                  </a:lnTo>
                  <a:lnTo>
                    <a:pt x="2064" y="147"/>
                  </a:lnTo>
                  <a:lnTo>
                    <a:pt x="1946" y="143"/>
                  </a:lnTo>
                  <a:close/>
                  <a:moveTo>
                    <a:pt x="1946" y="0"/>
                  </a:moveTo>
                  <a:lnTo>
                    <a:pt x="2067" y="4"/>
                  </a:lnTo>
                  <a:lnTo>
                    <a:pt x="2189" y="15"/>
                  </a:lnTo>
                  <a:lnTo>
                    <a:pt x="2307" y="34"/>
                  </a:lnTo>
                  <a:lnTo>
                    <a:pt x="2423" y="59"/>
                  </a:lnTo>
                  <a:lnTo>
                    <a:pt x="2537" y="92"/>
                  </a:lnTo>
                  <a:lnTo>
                    <a:pt x="2648" y="130"/>
                  </a:lnTo>
                  <a:lnTo>
                    <a:pt x="2755" y="175"/>
                  </a:lnTo>
                  <a:lnTo>
                    <a:pt x="2859" y="226"/>
                  </a:lnTo>
                  <a:lnTo>
                    <a:pt x="2959" y="284"/>
                  </a:lnTo>
                  <a:lnTo>
                    <a:pt x="3056" y="347"/>
                  </a:lnTo>
                  <a:lnTo>
                    <a:pt x="3148" y="414"/>
                  </a:lnTo>
                  <a:lnTo>
                    <a:pt x="3236" y="487"/>
                  </a:lnTo>
                  <a:lnTo>
                    <a:pt x="3319" y="566"/>
                  </a:lnTo>
                  <a:lnTo>
                    <a:pt x="3399" y="648"/>
                  </a:lnTo>
                  <a:lnTo>
                    <a:pt x="3472" y="736"/>
                  </a:lnTo>
                  <a:lnTo>
                    <a:pt x="3542" y="827"/>
                  </a:lnTo>
                  <a:lnTo>
                    <a:pt x="3604" y="923"/>
                  </a:lnTo>
                  <a:lnTo>
                    <a:pt x="3663" y="1023"/>
                  </a:lnTo>
                  <a:lnTo>
                    <a:pt x="3714" y="1125"/>
                  </a:lnTo>
                  <a:lnTo>
                    <a:pt x="3760" y="1232"/>
                  </a:lnTo>
                  <a:lnTo>
                    <a:pt x="3798" y="1341"/>
                  </a:lnTo>
                  <a:lnTo>
                    <a:pt x="3830" y="1454"/>
                  </a:lnTo>
                  <a:lnTo>
                    <a:pt x="3857" y="1568"/>
                  </a:lnTo>
                  <a:lnTo>
                    <a:pt x="3875" y="1685"/>
                  </a:lnTo>
                  <a:lnTo>
                    <a:pt x="3886" y="1806"/>
                  </a:lnTo>
                  <a:lnTo>
                    <a:pt x="3890" y="1927"/>
                  </a:lnTo>
                  <a:lnTo>
                    <a:pt x="3886" y="2049"/>
                  </a:lnTo>
                  <a:lnTo>
                    <a:pt x="3875" y="2168"/>
                  </a:lnTo>
                  <a:lnTo>
                    <a:pt x="3857" y="2287"/>
                  </a:lnTo>
                  <a:lnTo>
                    <a:pt x="3830" y="2401"/>
                  </a:lnTo>
                  <a:lnTo>
                    <a:pt x="3798" y="2513"/>
                  </a:lnTo>
                  <a:lnTo>
                    <a:pt x="3760" y="2623"/>
                  </a:lnTo>
                  <a:lnTo>
                    <a:pt x="3714" y="2729"/>
                  </a:lnTo>
                  <a:lnTo>
                    <a:pt x="3663" y="2832"/>
                  </a:lnTo>
                  <a:lnTo>
                    <a:pt x="3604" y="2932"/>
                  </a:lnTo>
                  <a:lnTo>
                    <a:pt x="3542" y="3027"/>
                  </a:lnTo>
                  <a:lnTo>
                    <a:pt x="3472" y="3119"/>
                  </a:lnTo>
                  <a:lnTo>
                    <a:pt x="3399" y="3207"/>
                  </a:lnTo>
                  <a:lnTo>
                    <a:pt x="3319" y="3289"/>
                  </a:lnTo>
                  <a:lnTo>
                    <a:pt x="3236" y="3367"/>
                  </a:lnTo>
                  <a:lnTo>
                    <a:pt x="3148" y="3441"/>
                  </a:lnTo>
                  <a:lnTo>
                    <a:pt x="3056" y="3509"/>
                  </a:lnTo>
                  <a:lnTo>
                    <a:pt x="2959" y="3571"/>
                  </a:lnTo>
                  <a:lnTo>
                    <a:pt x="2859" y="3628"/>
                  </a:lnTo>
                  <a:lnTo>
                    <a:pt x="2755" y="3680"/>
                  </a:lnTo>
                  <a:lnTo>
                    <a:pt x="2648" y="3724"/>
                  </a:lnTo>
                  <a:lnTo>
                    <a:pt x="2537" y="3764"/>
                  </a:lnTo>
                  <a:lnTo>
                    <a:pt x="2423" y="3796"/>
                  </a:lnTo>
                  <a:lnTo>
                    <a:pt x="2307" y="3821"/>
                  </a:lnTo>
                  <a:lnTo>
                    <a:pt x="2189" y="3840"/>
                  </a:lnTo>
                  <a:lnTo>
                    <a:pt x="2067" y="3851"/>
                  </a:lnTo>
                  <a:lnTo>
                    <a:pt x="1946" y="3855"/>
                  </a:lnTo>
                  <a:lnTo>
                    <a:pt x="1822" y="3851"/>
                  </a:lnTo>
                  <a:lnTo>
                    <a:pt x="1702" y="3840"/>
                  </a:lnTo>
                  <a:lnTo>
                    <a:pt x="1582" y="3821"/>
                  </a:lnTo>
                  <a:lnTo>
                    <a:pt x="1467" y="3796"/>
                  </a:lnTo>
                  <a:lnTo>
                    <a:pt x="1354" y="3764"/>
                  </a:lnTo>
                  <a:lnTo>
                    <a:pt x="1243" y="3724"/>
                  </a:lnTo>
                  <a:lnTo>
                    <a:pt x="1135" y="3680"/>
                  </a:lnTo>
                  <a:lnTo>
                    <a:pt x="1032" y="3628"/>
                  </a:lnTo>
                  <a:lnTo>
                    <a:pt x="931" y="3571"/>
                  </a:lnTo>
                  <a:lnTo>
                    <a:pt x="834" y="3509"/>
                  </a:lnTo>
                  <a:lnTo>
                    <a:pt x="742" y="3441"/>
                  </a:lnTo>
                  <a:lnTo>
                    <a:pt x="654" y="3367"/>
                  </a:lnTo>
                  <a:lnTo>
                    <a:pt x="570" y="3289"/>
                  </a:lnTo>
                  <a:lnTo>
                    <a:pt x="491" y="3207"/>
                  </a:lnTo>
                  <a:lnTo>
                    <a:pt x="418" y="3119"/>
                  </a:lnTo>
                  <a:lnTo>
                    <a:pt x="349" y="3027"/>
                  </a:lnTo>
                  <a:lnTo>
                    <a:pt x="286" y="2932"/>
                  </a:lnTo>
                  <a:lnTo>
                    <a:pt x="229" y="2832"/>
                  </a:lnTo>
                  <a:lnTo>
                    <a:pt x="176" y="2729"/>
                  </a:lnTo>
                  <a:lnTo>
                    <a:pt x="132" y="2623"/>
                  </a:lnTo>
                  <a:lnTo>
                    <a:pt x="92" y="2513"/>
                  </a:lnTo>
                  <a:lnTo>
                    <a:pt x="59" y="2401"/>
                  </a:lnTo>
                  <a:lnTo>
                    <a:pt x="33" y="2287"/>
                  </a:lnTo>
                  <a:lnTo>
                    <a:pt x="15" y="2168"/>
                  </a:lnTo>
                  <a:lnTo>
                    <a:pt x="3" y="2049"/>
                  </a:lnTo>
                  <a:lnTo>
                    <a:pt x="0" y="1927"/>
                  </a:lnTo>
                  <a:lnTo>
                    <a:pt x="3" y="1806"/>
                  </a:lnTo>
                  <a:lnTo>
                    <a:pt x="15" y="1685"/>
                  </a:lnTo>
                  <a:lnTo>
                    <a:pt x="33" y="1568"/>
                  </a:lnTo>
                  <a:lnTo>
                    <a:pt x="59" y="1454"/>
                  </a:lnTo>
                  <a:lnTo>
                    <a:pt x="92" y="1341"/>
                  </a:lnTo>
                  <a:lnTo>
                    <a:pt x="132" y="1232"/>
                  </a:lnTo>
                  <a:lnTo>
                    <a:pt x="176" y="1125"/>
                  </a:lnTo>
                  <a:lnTo>
                    <a:pt x="229" y="1023"/>
                  </a:lnTo>
                  <a:lnTo>
                    <a:pt x="286" y="923"/>
                  </a:lnTo>
                  <a:lnTo>
                    <a:pt x="349" y="827"/>
                  </a:lnTo>
                  <a:lnTo>
                    <a:pt x="418" y="736"/>
                  </a:lnTo>
                  <a:lnTo>
                    <a:pt x="491" y="648"/>
                  </a:lnTo>
                  <a:lnTo>
                    <a:pt x="570" y="566"/>
                  </a:lnTo>
                  <a:lnTo>
                    <a:pt x="654" y="487"/>
                  </a:lnTo>
                  <a:lnTo>
                    <a:pt x="742" y="414"/>
                  </a:lnTo>
                  <a:lnTo>
                    <a:pt x="834" y="347"/>
                  </a:lnTo>
                  <a:lnTo>
                    <a:pt x="931" y="284"/>
                  </a:lnTo>
                  <a:lnTo>
                    <a:pt x="1032" y="226"/>
                  </a:lnTo>
                  <a:lnTo>
                    <a:pt x="1135" y="175"/>
                  </a:lnTo>
                  <a:lnTo>
                    <a:pt x="1243" y="130"/>
                  </a:lnTo>
                  <a:lnTo>
                    <a:pt x="1354" y="92"/>
                  </a:lnTo>
                  <a:lnTo>
                    <a:pt x="1467" y="59"/>
                  </a:lnTo>
                  <a:lnTo>
                    <a:pt x="1582" y="34"/>
                  </a:lnTo>
                  <a:lnTo>
                    <a:pt x="1702" y="15"/>
                  </a:lnTo>
                  <a:lnTo>
                    <a:pt x="1822" y="4"/>
                  </a:lnTo>
                  <a:lnTo>
                    <a:pt x="19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grpSp>
      <p:grpSp>
        <p:nvGrpSpPr>
          <p:cNvPr id="21" name="Group 1471"/>
          <p:cNvGrpSpPr>
            <a:grpSpLocks noChangeAspect="1"/>
          </p:cNvGrpSpPr>
          <p:nvPr/>
        </p:nvGrpSpPr>
        <p:grpSpPr bwMode="auto">
          <a:xfrm>
            <a:off x="7524430" y="5170692"/>
            <a:ext cx="336346" cy="333318"/>
            <a:chOff x="6420" y="2557"/>
            <a:chExt cx="778" cy="771"/>
          </a:xfrm>
          <a:solidFill>
            <a:srgbClr val="3063BC"/>
          </a:solidFill>
        </p:grpSpPr>
        <p:sp>
          <p:nvSpPr>
            <p:cNvPr id="22" name="Freeform 1473"/>
            <p:cNvSpPr>
              <a:spLocks/>
            </p:cNvSpPr>
            <p:nvPr/>
          </p:nvSpPr>
          <p:spPr bwMode="auto">
            <a:xfrm>
              <a:off x="6481" y="2617"/>
              <a:ext cx="656" cy="651"/>
            </a:xfrm>
            <a:custGeom>
              <a:avLst/>
              <a:gdLst>
                <a:gd name="T0" fmla="*/ 2077 w 3281"/>
                <a:gd name="T1" fmla="*/ 58 h 3251"/>
                <a:gd name="T2" fmla="*/ 2558 w 3281"/>
                <a:gd name="T3" fmla="*/ 277 h 3251"/>
                <a:gd name="T4" fmla="*/ 2940 w 3281"/>
                <a:gd name="T5" fmla="*/ 632 h 3251"/>
                <a:gd name="T6" fmla="*/ 3191 w 3281"/>
                <a:gd name="T7" fmla="*/ 1092 h 3251"/>
                <a:gd name="T8" fmla="*/ 3281 w 3281"/>
                <a:gd name="T9" fmla="*/ 1625 h 3251"/>
                <a:gd name="T10" fmla="*/ 3191 w 3281"/>
                <a:gd name="T11" fmla="*/ 2161 h 3251"/>
                <a:gd name="T12" fmla="*/ 2937 w 3281"/>
                <a:gd name="T13" fmla="*/ 2620 h 3251"/>
                <a:gd name="T14" fmla="*/ 2554 w 3281"/>
                <a:gd name="T15" fmla="*/ 2974 h 3251"/>
                <a:gd name="T16" fmla="*/ 2424 w 3281"/>
                <a:gd name="T17" fmla="*/ 2190 h 3251"/>
                <a:gd name="T18" fmla="*/ 2670 w 3281"/>
                <a:gd name="T19" fmla="*/ 2056 h 3251"/>
                <a:gd name="T20" fmla="*/ 2761 w 3281"/>
                <a:gd name="T21" fmla="*/ 1901 h 3251"/>
                <a:gd name="T22" fmla="*/ 2765 w 3281"/>
                <a:gd name="T23" fmla="*/ 1673 h 3251"/>
                <a:gd name="T24" fmla="*/ 2748 w 3281"/>
                <a:gd name="T25" fmla="*/ 1370 h 3251"/>
                <a:gd name="T26" fmla="*/ 2718 w 3281"/>
                <a:gd name="T27" fmla="*/ 1058 h 3251"/>
                <a:gd name="T28" fmla="*/ 2688 w 3281"/>
                <a:gd name="T29" fmla="*/ 806 h 3251"/>
                <a:gd name="T30" fmla="*/ 2672 w 3281"/>
                <a:gd name="T31" fmla="*/ 679 h 3251"/>
                <a:gd name="T32" fmla="*/ 2492 w 3281"/>
                <a:gd name="T33" fmla="*/ 675 h 3251"/>
                <a:gd name="T34" fmla="*/ 2166 w 3281"/>
                <a:gd name="T35" fmla="*/ 675 h 3251"/>
                <a:gd name="T36" fmla="*/ 1961 w 3281"/>
                <a:gd name="T37" fmla="*/ 679 h 3251"/>
                <a:gd name="T38" fmla="*/ 1946 w 3281"/>
                <a:gd name="T39" fmla="*/ 806 h 3251"/>
                <a:gd name="T40" fmla="*/ 1916 w 3281"/>
                <a:gd name="T41" fmla="*/ 1058 h 3251"/>
                <a:gd name="T42" fmla="*/ 1886 w 3281"/>
                <a:gd name="T43" fmla="*/ 1370 h 3251"/>
                <a:gd name="T44" fmla="*/ 1868 w 3281"/>
                <a:gd name="T45" fmla="*/ 1673 h 3251"/>
                <a:gd name="T46" fmla="*/ 1874 w 3281"/>
                <a:gd name="T47" fmla="*/ 1900 h 3251"/>
                <a:gd name="T48" fmla="*/ 1965 w 3281"/>
                <a:gd name="T49" fmla="*/ 2056 h 3251"/>
                <a:gd name="T50" fmla="*/ 2213 w 3281"/>
                <a:gd name="T51" fmla="*/ 2192 h 3251"/>
                <a:gd name="T52" fmla="*/ 1750 w 3281"/>
                <a:gd name="T53" fmla="*/ 3247 h 3251"/>
                <a:gd name="T54" fmla="*/ 1250 w 3281"/>
                <a:gd name="T55" fmla="*/ 3202 h 3251"/>
                <a:gd name="T56" fmla="*/ 1232 w 3281"/>
                <a:gd name="T57" fmla="*/ 2094 h 3251"/>
                <a:gd name="T58" fmla="*/ 1307 w 3281"/>
                <a:gd name="T59" fmla="*/ 2067 h 3251"/>
                <a:gd name="T60" fmla="*/ 1494 w 3281"/>
                <a:gd name="T61" fmla="*/ 1922 h 3251"/>
                <a:gd name="T62" fmla="*/ 1638 w 3281"/>
                <a:gd name="T63" fmla="*/ 1611 h 3251"/>
                <a:gd name="T64" fmla="*/ 1649 w 3281"/>
                <a:gd name="T65" fmla="*/ 1226 h 3251"/>
                <a:gd name="T66" fmla="*/ 1504 w 3281"/>
                <a:gd name="T67" fmla="*/ 910 h 3251"/>
                <a:gd name="T68" fmla="*/ 1259 w 3281"/>
                <a:gd name="T69" fmla="*/ 713 h 3251"/>
                <a:gd name="T70" fmla="*/ 1032 w 3281"/>
                <a:gd name="T71" fmla="*/ 680 h 3251"/>
                <a:gd name="T72" fmla="*/ 765 w 3281"/>
                <a:gd name="T73" fmla="*/ 814 h 3251"/>
                <a:gd name="T74" fmla="*/ 571 w 3281"/>
                <a:gd name="T75" fmla="*/ 1089 h 3251"/>
                <a:gd name="T76" fmla="*/ 518 w 3281"/>
                <a:gd name="T77" fmla="*/ 1455 h 3251"/>
                <a:gd name="T78" fmla="*/ 615 w 3281"/>
                <a:gd name="T79" fmla="*/ 1813 h 3251"/>
                <a:gd name="T80" fmla="*/ 818 w 3281"/>
                <a:gd name="T81" fmla="*/ 2040 h 3251"/>
                <a:gd name="T82" fmla="*/ 927 w 3281"/>
                <a:gd name="T83" fmla="*/ 2088 h 3251"/>
                <a:gd name="T84" fmla="*/ 986 w 3281"/>
                <a:gd name="T85" fmla="*/ 2108 h 3251"/>
                <a:gd name="T86" fmla="*/ 576 w 3281"/>
                <a:gd name="T87" fmla="*/ 2859 h 3251"/>
                <a:gd name="T88" fmla="*/ 233 w 3281"/>
                <a:gd name="T89" fmla="*/ 2458 h 3251"/>
                <a:gd name="T90" fmla="*/ 35 w 3281"/>
                <a:gd name="T91" fmla="*/ 1959 h 3251"/>
                <a:gd name="T92" fmla="*/ 15 w 3281"/>
                <a:gd name="T93" fmla="*/ 1404 h 3251"/>
                <a:gd name="T94" fmla="*/ 174 w 3281"/>
                <a:gd name="T95" fmla="*/ 897 h 3251"/>
                <a:gd name="T96" fmla="*/ 482 w 3281"/>
                <a:gd name="T97" fmla="*/ 476 h 3251"/>
                <a:gd name="T98" fmla="*/ 907 w 3281"/>
                <a:gd name="T99" fmla="*/ 171 h 3251"/>
                <a:gd name="T100" fmla="*/ 1419 w 3281"/>
                <a:gd name="T101" fmla="*/ 15 h 3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81" h="3251">
                  <a:moveTo>
                    <a:pt x="1642" y="0"/>
                  </a:moveTo>
                  <a:lnTo>
                    <a:pt x="1753" y="4"/>
                  </a:lnTo>
                  <a:lnTo>
                    <a:pt x="1864" y="15"/>
                  </a:lnTo>
                  <a:lnTo>
                    <a:pt x="1972" y="33"/>
                  </a:lnTo>
                  <a:lnTo>
                    <a:pt x="2077" y="58"/>
                  </a:lnTo>
                  <a:lnTo>
                    <a:pt x="2180" y="90"/>
                  </a:lnTo>
                  <a:lnTo>
                    <a:pt x="2279" y="127"/>
                  </a:lnTo>
                  <a:lnTo>
                    <a:pt x="2376" y="171"/>
                  </a:lnTo>
                  <a:lnTo>
                    <a:pt x="2470" y="222"/>
                  </a:lnTo>
                  <a:lnTo>
                    <a:pt x="2558" y="277"/>
                  </a:lnTo>
                  <a:lnTo>
                    <a:pt x="2644" y="339"/>
                  </a:lnTo>
                  <a:lnTo>
                    <a:pt x="2724" y="404"/>
                  </a:lnTo>
                  <a:lnTo>
                    <a:pt x="2802" y="476"/>
                  </a:lnTo>
                  <a:lnTo>
                    <a:pt x="2872" y="552"/>
                  </a:lnTo>
                  <a:lnTo>
                    <a:pt x="2940" y="632"/>
                  </a:lnTo>
                  <a:lnTo>
                    <a:pt x="3002" y="717"/>
                  </a:lnTo>
                  <a:lnTo>
                    <a:pt x="3058" y="805"/>
                  </a:lnTo>
                  <a:lnTo>
                    <a:pt x="3109" y="897"/>
                  </a:lnTo>
                  <a:lnTo>
                    <a:pt x="3152" y="993"/>
                  </a:lnTo>
                  <a:lnTo>
                    <a:pt x="3191" y="1092"/>
                  </a:lnTo>
                  <a:lnTo>
                    <a:pt x="3223" y="1194"/>
                  </a:lnTo>
                  <a:lnTo>
                    <a:pt x="3248" y="1297"/>
                  </a:lnTo>
                  <a:lnTo>
                    <a:pt x="3267" y="1404"/>
                  </a:lnTo>
                  <a:lnTo>
                    <a:pt x="3278" y="1514"/>
                  </a:lnTo>
                  <a:lnTo>
                    <a:pt x="3281" y="1625"/>
                  </a:lnTo>
                  <a:lnTo>
                    <a:pt x="3278" y="1737"/>
                  </a:lnTo>
                  <a:lnTo>
                    <a:pt x="3267" y="1847"/>
                  </a:lnTo>
                  <a:lnTo>
                    <a:pt x="3248" y="1954"/>
                  </a:lnTo>
                  <a:lnTo>
                    <a:pt x="3223" y="2059"/>
                  </a:lnTo>
                  <a:lnTo>
                    <a:pt x="3191" y="2161"/>
                  </a:lnTo>
                  <a:lnTo>
                    <a:pt x="3152" y="2259"/>
                  </a:lnTo>
                  <a:lnTo>
                    <a:pt x="3107" y="2355"/>
                  </a:lnTo>
                  <a:lnTo>
                    <a:pt x="3056" y="2448"/>
                  </a:lnTo>
                  <a:lnTo>
                    <a:pt x="2999" y="2536"/>
                  </a:lnTo>
                  <a:lnTo>
                    <a:pt x="2937" y="2620"/>
                  </a:lnTo>
                  <a:lnTo>
                    <a:pt x="2870" y="2700"/>
                  </a:lnTo>
                  <a:lnTo>
                    <a:pt x="2798" y="2777"/>
                  </a:lnTo>
                  <a:lnTo>
                    <a:pt x="2721" y="2847"/>
                  </a:lnTo>
                  <a:lnTo>
                    <a:pt x="2639" y="2913"/>
                  </a:lnTo>
                  <a:lnTo>
                    <a:pt x="2554" y="2974"/>
                  </a:lnTo>
                  <a:lnTo>
                    <a:pt x="2463" y="3030"/>
                  </a:lnTo>
                  <a:lnTo>
                    <a:pt x="2420" y="2193"/>
                  </a:lnTo>
                  <a:lnTo>
                    <a:pt x="2421" y="2192"/>
                  </a:lnTo>
                  <a:lnTo>
                    <a:pt x="2422" y="2192"/>
                  </a:lnTo>
                  <a:lnTo>
                    <a:pt x="2424" y="2190"/>
                  </a:lnTo>
                  <a:lnTo>
                    <a:pt x="2480" y="2174"/>
                  </a:lnTo>
                  <a:lnTo>
                    <a:pt x="2532" y="2152"/>
                  </a:lnTo>
                  <a:lnTo>
                    <a:pt x="2581" y="2125"/>
                  </a:lnTo>
                  <a:lnTo>
                    <a:pt x="2627" y="2093"/>
                  </a:lnTo>
                  <a:lnTo>
                    <a:pt x="2670" y="2056"/>
                  </a:lnTo>
                  <a:lnTo>
                    <a:pt x="2707" y="2015"/>
                  </a:lnTo>
                  <a:lnTo>
                    <a:pt x="2741" y="1972"/>
                  </a:lnTo>
                  <a:lnTo>
                    <a:pt x="2749" y="1955"/>
                  </a:lnTo>
                  <a:lnTo>
                    <a:pt x="2756" y="1930"/>
                  </a:lnTo>
                  <a:lnTo>
                    <a:pt x="2761" y="1901"/>
                  </a:lnTo>
                  <a:lnTo>
                    <a:pt x="2764" y="1864"/>
                  </a:lnTo>
                  <a:lnTo>
                    <a:pt x="2767" y="1823"/>
                  </a:lnTo>
                  <a:lnTo>
                    <a:pt x="2768" y="1776"/>
                  </a:lnTo>
                  <a:lnTo>
                    <a:pt x="2767" y="1727"/>
                  </a:lnTo>
                  <a:lnTo>
                    <a:pt x="2765" y="1673"/>
                  </a:lnTo>
                  <a:lnTo>
                    <a:pt x="2764" y="1616"/>
                  </a:lnTo>
                  <a:lnTo>
                    <a:pt x="2761" y="1557"/>
                  </a:lnTo>
                  <a:lnTo>
                    <a:pt x="2757" y="1496"/>
                  </a:lnTo>
                  <a:lnTo>
                    <a:pt x="2753" y="1433"/>
                  </a:lnTo>
                  <a:lnTo>
                    <a:pt x="2748" y="1370"/>
                  </a:lnTo>
                  <a:lnTo>
                    <a:pt x="2742" y="1306"/>
                  </a:lnTo>
                  <a:lnTo>
                    <a:pt x="2737" y="1242"/>
                  </a:lnTo>
                  <a:lnTo>
                    <a:pt x="2731" y="1179"/>
                  </a:lnTo>
                  <a:lnTo>
                    <a:pt x="2724" y="1117"/>
                  </a:lnTo>
                  <a:lnTo>
                    <a:pt x="2718" y="1058"/>
                  </a:lnTo>
                  <a:lnTo>
                    <a:pt x="2712" y="1000"/>
                  </a:lnTo>
                  <a:lnTo>
                    <a:pt x="2706" y="946"/>
                  </a:lnTo>
                  <a:lnTo>
                    <a:pt x="2700" y="894"/>
                  </a:lnTo>
                  <a:lnTo>
                    <a:pt x="2693" y="848"/>
                  </a:lnTo>
                  <a:lnTo>
                    <a:pt x="2688" y="806"/>
                  </a:lnTo>
                  <a:lnTo>
                    <a:pt x="2685" y="768"/>
                  </a:lnTo>
                  <a:lnTo>
                    <a:pt x="2680" y="736"/>
                  </a:lnTo>
                  <a:lnTo>
                    <a:pt x="2677" y="710"/>
                  </a:lnTo>
                  <a:lnTo>
                    <a:pt x="2675" y="691"/>
                  </a:lnTo>
                  <a:lnTo>
                    <a:pt x="2672" y="679"/>
                  </a:lnTo>
                  <a:lnTo>
                    <a:pt x="2672" y="675"/>
                  </a:lnTo>
                  <a:lnTo>
                    <a:pt x="2594" y="675"/>
                  </a:lnTo>
                  <a:lnTo>
                    <a:pt x="2594" y="1768"/>
                  </a:lnTo>
                  <a:lnTo>
                    <a:pt x="2492" y="1768"/>
                  </a:lnTo>
                  <a:lnTo>
                    <a:pt x="2492" y="675"/>
                  </a:lnTo>
                  <a:lnTo>
                    <a:pt x="2378" y="675"/>
                  </a:lnTo>
                  <a:lnTo>
                    <a:pt x="2378" y="1768"/>
                  </a:lnTo>
                  <a:lnTo>
                    <a:pt x="2276" y="1768"/>
                  </a:lnTo>
                  <a:lnTo>
                    <a:pt x="2276" y="675"/>
                  </a:lnTo>
                  <a:lnTo>
                    <a:pt x="2166" y="675"/>
                  </a:lnTo>
                  <a:lnTo>
                    <a:pt x="2166" y="1768"/>
                  </a:lnTo>
                  <a:lnTo>
                    <a:pt x="2064" y="1768"/>
                  </a:lnTo>
                  <a:lnTo>
                    <a:pt x="2064" y="675"/>
                  </a:lnTo>
                  <a:lnTo>
                    <a:pt x="1962" y="675"/>
                  </a:lnTo>
                  <a:lnTo>
                    <a:pt x="1961" y="679"/>
                  </a:lnTo>
                  <a:lnTo>
                    <a:pt x="1960" y="691"/>
                  </a:lnTo>
                  <a:lnTo>
                    <a:pt x="1957" y="710"/>
                  </a:lnTo>
                  <a:lnTo>
                    <a:pt x="1955" y="736"/>
                  </a:lnTo>
                  <a:lnTo>
                    <a:pt x="1950" y="768"/>
                  </a:lnTo>
                  <a:lnTo>
                    <a:pt x="1946" y="806"/>
                  </a:lnTo>
                  <a:lnTo>
                    <a:pt x="1940" y="848"/>
                  </a:lnTo>
                  <a:lnTo>
                    <a:pt x="1935" y="894"/>
                  </a:lnTo>
                  <a:lnTo>
                    <a:pt x="1929" y="946"/>
                  </a:lnTo>
                  <a:lnTo>
                    <a:pt x="1923" y="1000"/>
                  </a:lnTo>
                  <a:lnTo>
                    <a:pt x="1916" y="1058"/>
                  </a:lnTo>
                  <a:lnTo>
                    <a:pt x="1910" y="1117"/>
                  </a:lnTo>
                  <a:lnTo>
                    <a:pt x="1904" y="1179"/>
                  </a:lnTo>
                  <a:lnTo>
                    <a:pt x="1898" y="1242"/>
                  </a:lnTo>
                  <a:lnTo>
                    <a:pt x="1891" y="1306"/>
                  </a:lnTo>
                  <a:lnTo>
                    <a:pt x="1886" y="1370"/>
                  </a:lnTo>
                  <a:lnTo>
                    <a:pt x="1881" y="1433"/>
                  </a:lnTo>
                  <a:lnTo>
                    <a:pt x="1877" y="1496"/>
                  </a:lnTo>
                  <a:lnTo>
                    <a:pt x="1873" y="1557"/>
                  </a:lnTo>
                  <a:lnTo>
                    <a:pt x="1870" y="1616"/>
                  </a:lnTo>
                  <a:lnTo>
                    <a:pt x="1868" y="1673"/>
                  </a:lnTo>
                  <a:lnTo>
                    <a:pt x="1867" y="1726"/>
                  </a:lnTo>
                  <a:lnTo>
                    <a:pt x="1867" y="1776"/>
                  </a:lnTo>
                  <a:lnTo>
                    <a:pt x="1868" y="1822"/>
                  </a:lnTo>
                  <a:lnTo>
                    <a:pt x="1870" y="1864"/>
                  </a:lnTo>
                  <a:lnTo>
                    <a:pt x="1874" y="1900"/>
                  </a:lnTo>
                  <a:lnTo>
                    <a:pt x="1879" y="1930"/>
                  </a:lnTo>
                  <a:lnTo>
                    <a:pt x="1885" y="1954"/>
                  </a:lnTo>
                  <a:lnTo>
                    <a:pt x="1894" y="1971"/>
                  </a:lnTo>
                  <a:lnTo>
                    <a:pt x="1928" y="2015"/>
                  </a:lnTo>
                  <a:lnTo>
                    <a:pt x="1965" y="2056"/>
                  </a:lnTo>
                  <a:lnTo>
                    <a:pt x="2008" y="2093"/>
                  </a:lnTo>
                  <a:lnTo>
                    <a:pt x="2054" y="2126"/>
                  </a:lnTo>
                  <a:lnTo>
                    <a:pt x="2104" y="2153"/>
                  </a:lnTo>
                  <a:lnTo>
                    <a:pt x="2158" y="2176"/>
                  </a:lnTo>
                  <a:lnTo>
                    <a:pt x="2213" y="2192"/>
                  </a:lnTo>
                  <a:lnTo>
                    <a:pt x="2162" y="3165"/>
                  </a:lnTo>
                  <a:lnTo>
                    <a:pt x="2063" y="3195"/>
                  </a:lnTo>
                  <a:lnTo>
                    <a:pt x="1961" y="3219"/>
                  </a:lnTo>
                  <a:lnTo>
                    <a:pt x="1857" y="3236"/>
                  </a:lnTo>
                  <a:lnTo>
                    <a:pt x="1750" y="3247"/>
                  </a:lnTo>
                  <a:lnTo>
                    <a:pt x="1642" y="3251"/>
                  </a:lnTo>
                  <a:lnTo>
                    <a:pt x="1541" y="3247"/>
                  </a:lnTo>
                  <a:lnTo>
                    <a:pt x="1441" y="3237"/>
                  </a:lnTo>
                  <a:lnTo>
                    <a:pt x="1344" y="3223"/>
                  </a:lnTo>
                  <a:lnTo>
                    <a:pt x="1250" y="3202"/>
                  </a:lnTo>
                  <a:lnTo>
                    <a:pt x="1191" y="2109"/>
                  </a:lnTo>
                  <a:lnTo>
                    <a:pt x="1195" y="2108"/>
                  </a:lnTo>
                  <a:lnTo>
                    <a:pt x="1204" y="2104"/>
                  </a:lnTo>
                  <a:lnTo>
                    <a:pt x="1218" y="2099"/>
                  </a:lnTo>
                  <a:lnTo>
                    <a:pt x="1232" y="2094"/>
                  </a:lnTo>
                  <a:lnTo>
                    <a:pt x="1250" y="2088"/>
                  </a:lnTo>
                  <a:lnTo>
                    <a:pt x="1267" y="2081"/>
                  </a:lnTo>
                  <a:lnTo>
                    <a:pt x="1283" y="2076"/>
                  </a:lnTo>
                  <a:lnTo>
                    <a:pt x="1297" y="2071"/>
                  </a:lnTo>
                  <a:lnTo>
                    <a:pt x="1307" y="2067"/>
                  </a:lnTo>
                  <a:lnTo>
                    <a:pt x="1311" y="2066"/>
                  </a:lnTo>
                  <a:lnTo>
                    <a:pt x="1361" y="2040"/>
                  </a:lnTo>
                  <a:lnTo>
                    <a:pt x="1408" y="2007"/>
                  </a:lnTo>
                  <a:lnTo>
                    <a:pt x="1453" y="1967"/>
                  </a:lnTo>
                  <a:lnTo>
                    <a:pt x="1494" y="1922"/>
                  </a:lnTo>
                  <a:lnTo>
                    <a:pt x="1531" y="1870"/>
                  </a:lnTo>
                  <a:lnTo>
                    <a:pt x="1564" y="1813"/>
                  </a:lnTo>
                  <a:lnTo>
                    <a:pt x="1593" y="1751"/>
                  </a:lnTo>
                  <a:lnTo>
                    <a:pt x="1618" y="1684"/>
                  </a:lnTo>
                  <a:lnTo>
                    <a:pt x="1638" y="1611"/>
                  </a:lnTo>
                  <a:lnTo>
                    <a:pt x="1653" y="1535"/>
                  </a:lnTo>
                  <a:lnTo>
                    <a:pt x="1661" y="1455"/>
                  </a:lnTo>
                  <a:lnTo>
                    <a:pt x="1664" y="1371"/>
                  </a:lnTo>
                  <a:lnTo>
                    <a:pt x="1660" y="1297"/>
                  </a:lnTo>
                  <a:lnTo>
                    <a:pt x="1649" y="1226"/>
                  </a:lnTo>
                  <a:lnTo>
                    <a:pt x="1632" y="1157"/>
                  </a:lnTo>
                  <a:lnTo>
                    <a:pt x="1608" y="1089"/>
                  </a:lnTo>
                  <a:lnTo>
                    <a:pt x="1578" y="1026"/>
                  </a:lnTo>
                  <a:lnTo>
                    <a:pt x="1543" y="966"/>
                  </a:lnTo>
                  <a:lnTo>
                    <a:pt x="1504" y="910"/>
                  </a:lnTo>
                  <a:lnTo>
                    <a:pt x="1461" y="860"/>
                  </a:lnTo>
                  <a:lnTo>
                    <a:pt x="1414" y="814"/>
                  </a:lnTo>
                  <a:lnTo>
                    <a:pt x="1364" y="774"/>
                  </a:lnTo>
                  <a:lnTo>
                    <a:pt x="1312" y="740"/>
                  </a:lnTo>
                  <a:lnTo>
                    <a:pt x="1259" y="713"/>
                  </a:lnTo>
                  <a:lnTo>
                    <a:pt x="1203" y="692"/>
                  </a:lnTo>
                  <a:lnTo>
                    <a:pt x="1147" y="680"/>
                  </a:lnTo>
                  <a:lnTo>
                    <a:pt x="1091" y="675"/>
                  </a:lnTo>
                  <a:lnTo>
                    <a:pt x="1090" y="675"/>
                  </a:lnTo>
                  <a:lnTo>
                    <a:pt x="1032" y="680"/>
                  </a:lnTo>
                  <a:lnTo>
                    <a:pt x="976" y="692"/>
                  </a:lnTo>
                  <a:lnTo>
                    <a:pt x="920" y="713"/>
                  </a:lnTo>
                  <a:lnTo>
                    <a:pt x="867" y="740"/>
                  </a:lnTo>
                  <a:lnTo>
                    <a:pt x="815" y="774"/>
                  </a:lnTo>
                  <a:lnTo>
                    <a:pt x="765" y="814"/>
                  </a:lnTo>
                  <a:lnTo>
                    <a:pt x="718" y="860"/>
                  </a:lnTo>
                  <a:lnTo>
                    <a:pt x="675" y="910"/>
                  </a:lnTo>
                  <a:lnTo>
                    <a:pt x="636" y="966"/>
                  </a:lnTo>
                  <a:lnTo>
                    <a:pt x="601" y="1026"/>
                  </a:lnTo>
                  <a:lnTo>
                    <a:pt x="571" y="1089"/>
                  </a:lnTo>
                  <a:lnTo>
                    <a:pt x="547" y="1157"/>
                  </a:lnTo>
                  <a:lnTo>
                    <a:pt x="530" y="1226"/>
                  </a:lnTo>
                  <a:lnTo>
                    <a:pt x="519" y="1297"/>
                  </a:lnTo>
                  <a:lnTo>
                    <a:pt x="515" y="1371"/>
                  </a:lnTo>
                  <a:lnTo>
                    <a:pt x="518" y="1455"/>
                  </a:lnTo>
                  <a:lnTo>
                    <a:pt x="528" y="1535"/>
                  </a:lnTo>
                  <a:lnTo>
                    <a:pt x="541" y="1611"/>
                  </a:lnTo>
                  <a:lnTo>
                    <a:pt x="561" y="1684"/>
                  </a:lnTo>
                  <a:lnTo>
                    <a:pt x="586" y="1751"/>
                  </a:lnTo>
                  <a:lnTo>
                    <a:pt x="615" y="1813"/>
                  </a:lnTo>
                  <a:lnTo>
                    <a:pt x="648" y="1870"/>
                  </a:lnTo>
                  <a:lnTo>
                    <a:pt x="687" y="1922"/>
                  </a:lnTo>
                  <a:lnTo>
                    <a:pt x="728" y="1967"/>
                  </a:lnTo>
                  <a:lnTo>
                    <a:pt x="771" y="2007"/>
                  </a:lnTo>
                  <a:lnTo>
                    <a:pt x="818" y="2040"/>
                  </a:lnTo>
                  <a:lnTo>
                    <a:pt x="869" y="2066"/>
                  </a:lnTo>
                  <a:lnTo>
                    <a:pt x="878" y="2070"/>
                  </a:lnTo>
                  <a:lnTo>
                    <a:pt x="892" y="2076"/>
                  </a:lnTo>
                  <a:lnTo>
                    <a:pt x="908" y="2081"/>
                  </a:lnTo>
                  <a:lnTo>
                    <a:pt x="927" y="2088"/>
                  </a:lnTo>
                  <a:lnTo>
                    <a:pt x="944" y="2093"/>
                  </a:lnTo>
                  <a:lnTo>
                    <a:pt x="960" y="2099"/>
                  </a:lnTo>
                  <a:lnTo>
                    <a:pt x="974" y="2104"/>
                  </a:lnTo>
                  <a:lnTo>
                    <a:pt x="983" y="2107"/>
                  </a:lnTo>
                  <a:lnTo>
                    <a:pt x="986" y="2108"/>
                  </a:lnTo>
                  <a:lnTo>
                    <a:pt x="935" y="3091"/>
                  </a:lnTo>
                  <a:lnTo>
                    <a:pt x="840" y="3042"/>
                  </a:lnTo>
                  <a:lnTo>
                    <a:pt x="748" y="2986"/>
                  </a:lnTo>
                  <a:lnTo>
                    <a:pt x="661" y="2926"/>
                  </a:lnTo>
                  <a:lnTo>
                    <a:pt x="576" y="2859"/>
                  </a:lnTo>
                  <a:lnTo>
                    <a:pt x="498" y="2788"/>
                  </a:lnTo>
                  <a:lnTo>
                    <a:pt x="423" y="2713"/>
                  </a:lnTo>
                  <a:lnTo>
                    <a:pt x="355" y="2631"/>
                  </a:lnTo>
                  <a:lnTo>
                    <a:pt x="290" y="2546"/>
                  </a:lnTo>
                  <a:lnTo>
                    <a:pt x="233" y="2458"/>
                  </a:lnTo>
                  <a:lnTo>
                    <a:pt x="181" y="2364"/>
                  </a:lnTo>
                  <a:lnTo>
                    <a:pt x="135" y="2268"/>
                  </a:lnTo>
                  <a:lnTo>
                    <a:pt x="95" y="2168"/>
                  </a:lnTo>
                  <a:lnTo>
                    <a:pt x="61" y="2065"/>
                  </a:lnTo>
                  <a:lnTo>
                    <a:pt x="35" y="1959"/>
                  </a:lnTo>
                  <a:lnTo>
                    <a:pt x="17" y="1849"/>
                  </a:lnTo>
                  <a:lnTo>
                    <a:pt x="4" y="1738"/>
                  </a:lnTo>
                  <a:lnTo>
                    <a:pt x="0" y="1625"/>
                  </a:lnTo>
                  <a:lnTo>
                    <a:pt x="4" y="1514"/>
                  </a:lnTo>
                  <a:lnTo>
                    <a:pt x="15" y="1404"/>
                  </a:lnTo>
                  <a:lnTo>
                    <a:pt x="34" y="1297"/>
                  </a:lnTo>
                  <a:lnTo>
                    <a:pt x="59" y="1194"/>
                  </a:lnTo>
                  <a:lnTo>
                    <a:pt x="91" y="1092"/>
                  </a:lnTo>
                  <a:lnTo>
                    <a:pt x="130" y="993"/>
                  </a:lnTo>
                  <a:lnTo>
                    <a:pt x="174" y="897"/>
                  </a:lnTo>
                  <a:lnTo>
                    <a:pt x="224" y="805"/>
                  </a:lnTo>
                  <a:lnTo>
                    <a:pt x="280" y="717"/>
                  </a:lnTo>
                  <a:lnTo>
                    <a:pt x="342" y="632"/>
                  </a:lnTo>
                  <a:lnTo>
                    <a:pt x="409" y="552"/>
                  </a:lnTo>
                  <a:lnTo>
                    <a:pt x="482" y="476"/>
                  </a:lnTo>
                  <a:lnTo>
                    <a:pt x="557" y="404"/>
                  </a:lnTo>
                  <a:lnTo>
                    <a:pt x="638" y="339"/>
                  </a:lnTo>
                  <a:lnTo>
                    <a:pt x="724" y="277"/>
                  </a:lnTo>
                  <a:lnTo>
                    <a:pt x="813" y="222"/>
                  </a:lnTo>
                  <a:lnTo>
                    <a:pt x="907" y="171"/>
                  </a:lnTo>
                  <a:lnTo>
                    <a:pt x="1002" y="127"/>
                  </a:lnTo>
                  <a:lnTo>
                    <a:pt x="1102" y="90"/>
                  </a:lnTo>
                  <a:lnTo>
                    <a:pt x="1205" y="58"/>
                  </a:lnTo>
                  <a:lnTo>
                    <a:pt x="1311" y="33"/>
                  </a:lnTo>
                  <a:lnTo>
                    <a:pt x="1419" y="15"/>
                  </a:lnTo>
                  <a:lnTo>
                    <a:pt x="1528" y="4"/>
                  </a:lnTo>
                  <a:lnTo>
                    <a:pt x="16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Segoe UI" panose="020B0502040204020203" pitchFamily="34" charset="0"/>
                <a:ea typeface="+mn-ea"/>
                <a:cs typeface="+mn-cs"/>
              </a:endParaRPr>
            </a:p>
          </p:txBody>
        </p:sp>
        <p:sp>
          <p:nvSpPr>
            <p:cNvPr id="23" name="Freeform 1474"/>
            <p:cNvSpPr>
              <a:spLocks/>
            </p:cNvSpPr>
            <p:nvPr/>
          </p:nvSpPr>
          <p:spPr bwMode="auto">
            <a:xfrm>
              <a:off x="6605" y="2844"/>
              <a:ext cx="64" cy="168"/>
            </a:xfrm>
            <a:custGeom>
              <a:avLst/>
              <a:gdLst>
                <a:gd name="T0" fmla="*/ 135 w 319"/>
                <a:gd name="T1" fmla="*/ 3 h 839"/>
                <a:gd name="T2" fmla="*/ 146 w 319"/>
                <a:gd name="T3" fmla="*/ 18 h 839"/>
                <a:gd name="T4" fmla="*/ 146 w 319"/>
                <a:gd name="T5" fmla="*/ 30 h 839"/>
                <a:gd name="T6" fmla="*/ 140 w 319"/>
                <a:gd name="T7" fmla="*/ 47 h 839"/>
                <a:gd name="T8" fmla="*/ 132 w 319"/>
                <a:gd name="T9" fmla="*/ 74 h 839"/>
                <a:gd name="T10" fmla="*/ 120 w 319"/>
                <a:gd name="T11" fmla="*/ 131 h 839"/>
                <a:gd name="T12" fmla="*/ 111 w 319"/>
                <a:gd name="T13" fmla="*/ 211 h 839"/>
                <a:gd name="T14" fmla="*/ 108 w 319"/>
                <a:gd name="T15" fmla="*/ 308 h 839"/>
                <a:gd name="T16" fmla="*/ 112 w 319"/>
                <a:gd name="T17" fmla="*/ 382 h 839"/>
                <a:gd name="T18" fmla="*/ 121 w 319"/>
                <a:gd name="T19" fmla="*/ 430 h 839"/>
                <a:gd name="T20" fmla="*/ 143 w 319"/>
                <a:gd name="T21" fmla="*/ 499 h 839"/>
                <a:gd name="T22" fmla="*/ 176 w 319"/>
                <a:gd name="T23" fmla="*/ 589 h 839"/>
                <a:gd name="T24" fmla="*/ 210 w 319"/>
                <a:gd name="T25" fmla="*/ 669 h 839"/>
                <a:gd name="T26" fmla="*/ 244 w 319"/>
                <a:gd name="T27" fmla="*/ 724 h 839"/>
                <a:gd name="T28" fmla="*/ 273 w 319"/>
                <a:gd name="T29" fmla="*/ 764 h 839"/>
                <a:gd name="T30" fmla="*/ 296 w 319"/>
                <a:gd name="T31" fmla="*/ 794 h 839"/>
                <a:gd name="T32" fmla="*/ 309 w 319"/>
                <a:gd name="T33" fmla="*/ 806 h 839"/>
                <a:gd name="T34" fmla="*/ 316 w 319"/>
                <a:gd name="T35" fmla="*/ 815 h 839"/>
                <a:gd name="T36" fmla="*/ 316 w 319"/>
                <a:gd name="T37" fmla="*/ 831 h 839"/>
                <a:gd name="T38" fmla="*/ 304 w 319"/>
                <a:gd name="T39" fmla="*/ 839 h 839"/>
                <a:gd name="T40" fmla="*/ 290 w 319"/>
                <a:gd name="T41" fmla="*/ 838 h 839"/>
                <a:gd name="T42" fmla="*/ 263 w 319"/>
                <a:gd name="T43" fmla="*/ 827 h 839"/>
                <a:gd name="T44" fmla="*/ 250 w 319"/>
                <a:gd name="T45" fmla="*/ 818 h 839"/>
                <a:gd name="T46" fmla="*/ 219 w 319"/>
                <a:gd name="T47" fmla="*/ 797 h 839"/>
                <a:gd name="T48" fmla="*/ 164 w 319"/>
                <a:gd name="T49" fmla="*/ 751 h 839"/>
                <a:gd name="T50" fmla="*/ 102 w 319"/>
                <a:gd name="T51" fmla="*/ 675 h 839"/>
                <a:gd name="T52" fmla="*/ 61 w 319"/>
                <a:gd name="T53" fmla="*/ 600 h 839"/>
                <a:gd name="T54" fmla="*/ 31 w 319"/>
                <a:gd name="T55" fmla="*/ 524 h 839"/>
                <a:gd name="T56" fmla="*/ 10 w 319"/>
                <a:gd name="T57" fmla="*/ 454 h 839"/>
                <a:gd name="T58" fmla="*/ 0 w 319"/>
                <a:gd name="T59" fmla="*/ 392 h 839"/>
                <a:gd name="T60" fmla="*/ 3 w 319"/>
                <a:gd name="T61" fmla="*/ 306 h 839"/>
                <a:gd name="T62" fmla="*/ 18 w 319"/>
                <a:gd name="T63" fmla="*/ 223 h 839"/>
                <a:gd name="T64" fmla="*/ 35 w 319"/>
                <a:gd name="T65" fmla="*/ 156 h 839"/>
                <a:gd name="T66" fmla="*/ 57 w 319"/>
                <a:gd name="T67" fmla="*/ 95 h 839"/>
                <a:gd name="T68" fmla="*/ 81 w 319"/>
                <a:gd name="T69" fmla="*/ 52 h 839"/>
                <a:gd name="T70" fmla="*/ 97 w 319"/>
                <a:gd name="T71" fmla="*/ 25 h 839"/>
                <a:gd name="T72" fmla="*/ 107 w 319"/>
                <a:gd name="T73" fmla="*/ 10 h 839"/>
                <a:gd name="T74" fmla="*/ 116 w 319"/>
                <a:gd name="T75" fmla="*/ 3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9" h="839">
                  <a:moveTo>
                    <a:pt x="125" y="0"/>
                  </a:moveTo>
                  <a:lnTo>
                    <a:pt x="135" y="3"/>
                  </a:lnTo>
                  <a:lnTo>
                    <a:pt x="142" y="10"/>
                  </a:lnTo>
                  <a:lnTo>
                    <a:pt x="146" y="18"/>
                  </a:lnTo>
                  <a:lnTo>
                    <a:pt x="146" y="26"/>
                  </a:lnTo>
                  <a:lnTo>
                    <a:pt x="146" y="30"/>
                  </a:lnTo>
                  <a:lnTo>
                    <a:pt x="143" y="36"/>
                  </a:lnTo>
                  <a:lnTo>
                    <a:pt x="140" y="47"/>
                  </a:lnTo>
                  <a:lnTo>
                    <a:pt x="136" y="60"/>
                  </a:lnTo>
                  <a:lnTo>
                    <a:pt x="132" y="74"/>
                  </a:lnTo>
                  <a:lnTo>
                    <a:pt x="125" y="99"/>
                  </a:lnTo>
                  <a:lnTo>
                    <a:pt x="120" y="131"/>
                  </a:lnTo>
                  <a:lnTo>
                    <a:pt x="115" y="170"/>
                  </a:lnTo>
                  <a:lnTo>
                    <a:pt x="111" y="211"/>
                  </a:lnTo>
                  <a:lnTo>
                    <a:pt x="108" y="257"/>
                  </a:lnTo>
                  <a:lnTo>
                    <a:pt x="108" y="308"/>
                  </a:lnTo>
                  <a:lnTo>
                    <a:pt x="110" y="344"/>
                  </a:lnTo>
                  <a:lnTo>
                    <a:pt x="112" y="382"/>
                  </a:lnTo>
                  <a:lnTo>
                    <a:pt x="116" y="406"/>
                  </a:lnTo>
                  <a:lnTo>
                    <a:pt x="121" y="430"/>
                  </a:lnTo>
                  <a:lnTo>
                    <a:pt x="127" y="451"/>
                  </a:lnTo>
                  <a:lnTo>
                    <a:pt x="143" y="499"/>
                  </a:lnTo>
                  <a:lnTo>
                    <a:pt x="159" y="545"/>
                  </a:lnTo>
                  <a:lnTo>
                    <a:pt x="176" y="589"/>
                  </a:lnTo>
                  <a:lnTo>
                    <a:pt x="192" y="631"/>
                  </a:lnTo>
                  <a:lnTo>
                    <a:pt x="210" y="669"/>
                  </a:lnTo>
                  <a:lnTo>
                    <a:pt x="230" y="704"/>
                  </a:lnTo>
                  <a:lnTo>
                    <a:pt x="244" y="724"/>
                  </a:lnTo>
                  <a:lnTo>
                    <a:pt x="256" y="742"/>
                  </a:lnTo>
                  <a:lnTo>
                    <a:pt x="273" y="764"/>
                  </a:lnTo>
                  <a:lnTo>
                    <a:pt x="286" y="783"/>
                  </a:lnTo>
                  <a:lnTo>
                    <a:pt x="296" y="794"/>
                  </a:lnTo>
                  <a:lnTo>
                    <a:pt x="304" y="801"/>
                  </a:lnTo>
                  <a:lnTo>
                    <a:pt x="309" y="806"/>
                  </a:lnTo>
                  <a:lnTo>
                    <a:pt x="310" y="807"/>
                  </a:lnTo>
                  <a:lnTo>
                    <a:pt x="316" y="815"/>
                  </a:lnTo>
                  <a:lnTo>
                    <a:pt x="319" y="822"/>
                  </a:lnTo>
                  <a:lnTo>
                    <a:pt x="316" y="831"/>
                  </a:lnTo>
                  <a:lnTo>
                    <a:pt x="311" y="837"/>
                  </a:lnTo>
                  <a:lnTo>
                    <a:pt x="304" y="839"/>
                  </a:lnTo>
                  <a:lnTo>
                    <a:pt x="295" y="839"/>
                  </a:lnTo>
                  <a:lnTo>
                    <a:pt x="290" y="838"/>
                  </a:lnTo>
                  <a:lnTo>
                    <a:pt x="279" y="833"/>
                  </a:lnTo>
                  <a:lnTo>
                    <a:pt x="263" y="827"/>
                  </a:lnTo>
                  <a:lnTo>
                    <a:pt x="256" y="822"/>
                  </a:lnTo>
                  <a:lnTo>
                    <a:pt x="250" y="818"/>
                  </a:lnTo>
                  <a:lnTo>
                    <a:pt x="243" y="813"/>
                  </a:lnTo>
                  <a:lnTo>
                    <a:pt x="219" y="797"/>
                  </a:lnTo>
                  <a:lnTo>
                    <a:pt x="193" y="776"/>
                  </a:lnTo>
                  <a:lnTo>
                    <a:pt x="164" y="751"/>
                  </a:lnTo>
                  <a:lnTo>
                    <a:pt x="130" y="712"/>
                  </a:lnTo>
                  <a:lnTo>
                    <a:pt x="102" y="675"/>
                  </a:lnTo>
                  <a:lnTo>
                    <a:pt x="80" y="639"/>
                  </a:lnTo>
                  <a:lnTo>
                    <a:pt x="61" y="600"/>
                  </a:lnTo>
                  <a:lnTo>
                    <a:pt x="45" y="562"/>
                  </a:lnTo>
                  <a:lnTo>
                    <a:pt x="31" y="524"/>
                  </a:lnTo>
                  <a:lnTo>
                    <a:pt x="18" y="485"/>
                  </a:lnTo>
                  <a:lnTo>
                    <a:pt x="10" y="454"/>
                  </a:lnTo>
                  <a:lnTo>
                    <a:pt x="4" y="424"/>
                  </a:lnTo>
                  <a:lnTo>
                    <a:pt x="0" y="392"/>
                  </a:lnTo>
                  <a:lnTo>
                    <a:pt x="0" y="350"/>
                  </a:lnTo>
                  <a:lnTo>
                    <a:pt x="3" y="306"/>
                  </a:lnTo>
                  <a:lnTo>
                    <a:pt x="9" y="263"/>
                  </a:lnTo>
                  <a:lnTo>
                    <a:pt x="18" y="223"/>
                  </a:lnTo>
                  <a:lnTo>
                    <a:pt x="26" y="188"/>
                  </a:lnTo>
                  <a:lnTo>
                    <a:pt x="35" y="156"/>
                  </a:lnTo>
                  <a:lnTo>
                    <a:pt x="46" y="124"/>
                  </a:lnTo>
                  <a:lnTo>
                    <a:pt x="57" y="95"/>
                  </a:lnTo>
                  <a:lnTo>
                    <a:pt x="70" y="72"/>
                  </a:lnTo>
                  <a:lnTo>
                    <a:pt x="81" y="52"/>
                  </a:lnTo>
                  <a:lnTo>
                    <a:pt x="90" y="37"/>
                  </a:lnTo>
                  <a:lnTo>
                    <a:pt x="97" y="25"/>
                  </a:lnTo>
                  <a:lnTo>
                    <a:pt x="103" y="16"/>
                  </a:lnTo>
                  <a:lnTo>
                    <a:pt x="107" y="10"/>
                  </a:lnTo>
                  <a:lnTo>
                    <a:pt x="108" y="9"/>
                  </a:lnTo>
                  <a:lnTo>
                    <a:pt x="116" y="3"/>
                  </a:lnTo>
                  <a:lnTo>
                    <a:pt x="1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Segoe UI" panose="020B0502040204020203" pitchFamily="34" charset="0"/>
                <a:ea typeface="+mn-ea"/>
                <a:cs typeface="+mn-cs"/>
              </a:endParaRPr>
            </a:p>
          </p:txBody>
        </p:sp>
        <p:sp>
          <p:nvSpPr>
            <p:cNvPr id="24" name="Freeform 1475"/>
            <p:cNvSpPr>
              <a:spLocks noEditPoints="1"/>
            </p:cNvSpPr>
            <p:nvPr/>
          </p:nvSpPr>
          <p:spPr bwMode="auto">
            <a:xfrm>
              <a:off x="6420" y="2557"/>
              <a:ext cx="778" cy="771"/>
            </a:xfrm>
            <a:custGeom>
              <a:avLst/>
              <a:gdLst>
                <a:gd name="T0" fmla="*/ 1597 w 3890"/>
                <a:gd name="T1" fmla="*/ 178 h 3855"/>
                <a:gd name="T2" fmla="*/ 1168 w 3890"/>
                <a:gd name="T3" fmla="*/ 318 h 3855"/>
                <a:gd name="T4" fmla="*/ 795 w 3890"/>
                <a:gd name="T5" fmla="*/ 556 h 3855"/>
                <a:gd name="T6" fmla="*/ 492 w 3890"/>
                <a:gd name="T7" fmla="*/ 875 h 3855"/>
                <a:gd name="T8" fmla="*/ 276 w 3890"/>
                <a:gd name="T9" fmla="*/ 1259 h 3855"/>
                <a:gd name="T10" fmla="*/ 160 w 3890"/>
                <a:gd name="T11" fmla="*/ 1695 h 3855"/>
                <a:gd name="T12" fmla="*/ 160 w 3890"/>
                <a:gd name="T13" fmla="*/ 2160 h 3855"/>
                <a:gd name="T14" fmla="*/ 276 w 3890"/>
                <a:gd name="T15" fmla="*/ 2596 h 3855"/>
                <a:gd name="T16" fmla="*/ 492 w 3890"/>
                <a:gd name="T17" fmla="*/ 2980 h 3855"/>
                <a:gd name="T18" fmla="*/ 795 w 3890"/>
                <a:gd name="T19" fmla="*/ 3299 h 3855"/>
                <a:gd name="T20" fmla="*/ 1168 w 3890"/>
                <a:gd name="T21" fmla="*/ 3536 h 3855"/>
                <a:gd name="T22" fmla="*/ 1597 w 3890"/>
                <a:gd name="T23" fmla="*/ 3677 h 3855"/>
                <a:gd name="T24" fmla="*/ 2064 w 3890"/>
                <a:gd name="T25" fmla="*/ 3707 h 3855"/>
                <a:gd name="T26" fmla="*/ 2514 w 3890"/>
                <a:gd name="T27" fmla="*/ 3619 h 3855"/>
                <a:gd name="T28" fmla="*/ 2917 w 3890"/>
                <a:gd name="T29" fmla="*/ 3429 h 3855"/>
                <a:gd name="T30" fmla="*/ 3256 w 3890"/>
                <a:gd name="T31" fmla="*/ 3149 h 3855"/>
                <a:gd name="T32" fmla="*/ 3517 w 3890"/>
                <a:gd name="T33" fmla="*/ 2795 h 3855"/>
                <a:gd name="T34" fmla="*/ 3685 w 3890"/>
                <a:gd name="T35" fmla="*/ 2383 h 3855"/>
                <a:gd name="T36" fmla="*/ 3745 w 3890"/>
                <a:gd name="T37" fmla="*/ 1927 h 3855"/>
                <a:gd name="T38" fmla="*/ 3685 w 3890"/>
                <a:gd name="T39" fmla="*/ 1472 h 3855"/>
                <a:gd name="T40" fmla="*/ 3517 w 3890"/>
                <a:gd name="T41" fmla="*/ 1060 h 3855"/>
                <a:gd name="T42" fmla="*/ 3256 w 3890"/>
                <a:gd name="T43" fmla="*/ 706 h 3855"/>
                <a:gd name="T44" fmla="*/ 2917 w 3890"/>
                <a:gd name="T45" fmla="*/ 427 h 3855"/>
                <a:gd name="T46" fmla="*/ 2514 w 3890"/>
                <a:gd name="T47" fmla="*/ 234 h 3855"/>
                <a:gd name="T48" fmla="*/ 2064 w 3890"/>
                <a:gd name="T49" fmla="*/ 147 h 3855"/>
                <a:gd name="T50" fmla="*/ 2189 w 3890"/>
                <a:gd name="T51" fmla="*/ 15 h 3855"/>
                <a:gd name="T52" fmla="*/ 2648 w 3890"/>
                <a:gd name="T53" fmla="*/ 130 h 3855"/>
                <a:gd name="T54" fmla="*/ 3056 w 3890"/>
                <a:gd name="T55" fmla="*/ 347 h 3855"/>
                <a:gd name="T56" fmla="*/ 3399 w 3890"/>
                <a:gd name="T57" fmla="*/ 648 h 3855"/>
                <a:gd name="T58" fmla="*/ 3663 w 3890"/>
                <a:gd name="T59" fmla="*/ 1023 h 3855"/>
                <a:gd name="T60" fmla="*/ 3830 w 3890"/>
                <a:gd name="T61" fmla="*/ 1454 h 3855"/>
                <a:gd name="T62" fmla="*/ 3890 w 3890"/>
                <a:gd name="T63" fmla="*/ 1927 h 3855"/>
                <a:gd name="T64" fmla="*/ 3830 w 3890"/>
                <a:gd name="T65" fmla="*/ 2401 h 3855"/>
                <a:gd name="T66" fmla="*/ 3663 w 3890"/>
                <a:gd name="T67" fmla="*/ 2832 h 3855"/>
                <a:gd name="T68" fmla="*/ 3399 w 3890"/>
                <a:gd name="T69" fmla="*/ 3207 h 3855"/>
                <a:gd name="T70" fmla="*/ 3056 w 3890"/>
                <a:gd name="T71" fmla="*/ 3509 h 3855"/>
                <a:gd name="T72" fmla="*/ 2648 w 3890"/>
                <a:gd name="T73" fmla="*/ 3724 h 3855"/>
                <a:gd name="T74" fmla="*/ 2189 w 3890"/>
                <a:gd name="T75" fmla="*/ 3840 h 3855"/>
                <a:gd name="T76" fmla="*/ 1702 w 3890"/>
                <a:gd name="T77" fmla="*/ 3840 h 3855"/>
                <a:gd name="T78" fmla="*/ 1243 w 3890"/>
                <a:gd name="T79" fmla="*/ 3724 h 3855"/>
                <a:gd name="T80" fmla="*/ 834 w 3890"/>
                <a:gd name="T81" fmla="*/ 3509 h 3855"/>
                <a:gd name="T82" fmla="*/ 491 w 3890"/>
                <a:gd name="T83" fmla="*/ 3207 h 3855"/>
                <a:gd name="T84" fmla="*/ 229 w 3890"/>
                <a:gd name="T85" fmla="*/ 2832 h 3855"/>
                <a:gd name="T86" fmla="*/ 59 w 3890"/>
                <a:gd name="T87" fmla="*/ 2401 h 3855"/>
                <a:gd name="T88" fmla="*/ 0 w 3890"/>
                <a:gd name="T89" fmla="*/ 1927 h 3855"/>
                <a:gd name="T90" fmla="*/ 59 w 3890"/>
                <a:gd name="T91" fmla="*/ 1454 h 3855"/>
                <a:gd name="T92" fmla="*/ 229 w 3890"/>
                <a:gd name="T93" fmla="*/ 1023 h 3855"/>
                <a:gd name="T94" fmla="*/ 491 w 3890"/>
                <a:gd name="T95" fmla="*/ 648 h 3855"/>
                <a:gd name="T96" fmla="*/ 834 w 3890"/>
                <a:gd name="T97" fmla="*/ 347 h 3855"/>
                <a:gd name="T98" fmla="*/ 1243 w 3890"/>
                <a:gd name="T99" fmla="*/ 130 h 3855"/>
                <a:gd name="T100" fmla="*/ 1702 w 3890"/>
                <a:gd name="T101" fmla="*/ 15 h 3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90" h="3855">
                  <a:moveTo>
                    <a:pt x="1946" y="143"/>
                  </a:moveTo>
                  <a:lnTo>
                    <a:pt x="1827" y="147"/>
                  </a:lnTo>
                  <a:lnTo>
                    <a:pt x="1711" y="159"/>
                  </a:lnTo>
                  <a:lnTo>
                    <a:pt x="1597" y="178"/>
                  </a:lnTo>
                  <a:lnTo>
                    <a:pt x="1486" y="202"/>
                  </a:lnTo>
                  <a:lnTo>
                    <a:pt x="1377" y="234"/>
                  </a:lnTo>
                  <a:lnTo>
                    <a:pt x="1272" y="274"/>
                  </a:lnTo>
                  <a:lnTo>
                    <a:pt x="1168" y="318"/>
                  </a:lnTo>
                  <a:lnTo>
                    <a:pt x="1069" y="370"/>
                  </a:lnTo>
                  <a:lnTo>
                    <a:pt x="975" y="427"/>
                  </a:lnTo>
                  <a:lnTo>
                    <a:pt x="883" y="488"/>
                  </a:lnTo>
                  <a:lnTo>
                    <a:pt x="795" y="556"/>
                  </a:lnTo>
                  <a:lnTo>
                    <a:pt x="712" y="629"/>
                  </a:lnTo>
                  <a:lnTo>
                    <a:pt x="634" y="706"/>
                  </a:lnTo>
                  <a:lnTo>
                    <a:pt x="560" y="789"/>
                  </a:lnTo>
                  <a:lnTo>
                    <a:pt x="492" y="875"/>
                  </a:lnTo>
                  <a:lnTo>
                    <a:pt x="430" y="965"/>
                  </a:lnTo>
                  <a:lnTo>
                    <a:pt x="373" y="1060"/>
                  </a:lnTo>
                  <a:lnTo>
                    <a:pt x="321" y="1158"/>
                  </a:lnTo>
                  <a:lnTo>
                    <a:pt x="276" y="1259"/>
                  </a:lnTo>
                  <a:lnTo>
                    <a:pt x="237" y="1364"/>
                  </a:lnTo>
                  <a:lnTo>
                    <a:pt x="204" y="1472"/>
                  </a:lnTo>
                  <a:lnTo>
                    <a:pt x="179" y="1582"/>
                  </a:lnTo>
                  <a:lnTo>
                    <a:pt x="160" y="1695"/>
                  </a:lnTo>
                  <a:lnTo>
                    <a:pt x="149" y="1810"/>
                  </a:lnTo>
                  <a:lnTo>
                    <a:pt x="145" y="1927"/>
                  </a:lnTo>
                  <a:lnTo>
                    <a:pt x="149" y="2044"/>
                  </a:lnTo>
                  <a:lnTo>
                    <a:pt x="160" y="2160"/>
                  </a:lnTo>
                  <a:lnTo>
                    <a:pt x="179" y="2273"/>
                  </a:lnTo>
                  <a:lnTo>
                    <a:pt x="204" y="2383"/>
                  </a:lnTo>
                  <a:lnTo>
                    <a:pt x="237" y="2491"/>
                  </a:lnTo>
                  <a:lnTo>
                    <a:pt x="276" y="2596"/>
                  </a:lnTo>
                  <a:lnTo>
                    <a:pt x="321" y="2697"/>
                  </a:lnTo>
                  <a:lnTo>
                    <a:pt x="373" y="2795"/>
                  </a:lnTo>
                  <a:lnTo>
                    <a:pt x="430" y="2889"/>
                  </a:lnTo>
                  <a:lnTo>
                    <a:pt x="492" y="2980"/>
                  </a:lnTo>
                  <a:lnTo>
                    <a:pt x="560" y="3066"/>
                  </a:lnTo>
                  <a:lnTo>
                    <a:pt x="634" y="3149"/>
                  </a:lnTo>
                  <a:lnTo>
                    <a:pt x="712" y="3226"/>
                  </a:lnTo>
                  <a:lnTo>
                    <a:pt x="795" y="3299"/>
                  </a:lnTo>
                  <a:lnTo>
                    <a:pt x="883" y="3366"/>
                  </a:lnTo>
                  <a:lnTo>
                    <a:pt x="975" y="3429"/>
                  </a:lnTo>
                  <a:lnTo>
                    <a:pt x="1069" y="3485"/>
                  </a:lnTo>
                  <a:lnTo>
                    <a:pt x="1168" y="3536"/>
                  </a:lnTo>
                  <a:lnTo>
                    <a:pt x="1272" y="3581"/>
                  </a:lnTo>
                  <a:lnTo>
                    <a:pt x="1377" y="3619"/>
                  </a:lnTo>
                  <a:lnTo>
                    <a:pt x="1486" y="3651"/>
                  </a:lnTo>
                  <a:lnTo>
                    <a:pt x="1597" y="3677"/>
                  </a:lnTo>
                  <a:lnTo>
                    <a:pt x="1711" y="3696"/>
                  </a:lnTo>
                  <a:lnTo>
                    <a:pt x="1827" y="3707"/>
                  </a:lnTo>
                  <a:lnTo>
                    <a:pt x="1946" y="3711"/>
                  </a:lnTo>
                  <a:lnTo>
                    <a:pt x="2064" y="3707"/>
                  </a:lnTo>
                  <a:lnTo>
                    <a:pt x="2179" y="3696"/>
                  </a:lnTo>
                  <a:lnTo>
                    <a:pt x="2294" y="3677"/>
                  </a:lnTo>
                  <a:lnTo>
                    <a:pt x="2404" y="3651"/>
                  </a:lnTo>
                  <a:lnTo>
                    <a:pt x="2514" y="3619"/>
                  </a:lnTo>
                  <a:lnTo>
                    <a:pt x="2619" y="3581"/>
                  </a:lnTo>
                  <a:lnTo>
                    <a:pt x="2721" y="3536"/>
                  </a:lnTo>
                  <a:lnTo>
                    <a:pt x="2821" y="3485"/>
                  </a:lnTo>
                  <a:lnTo>
                    <a:pt x="2917" y="3429"/>
                  </a:lnTo>
                  <a:lnTo>
                    <a:pt x="3007" y="3366"/>
                  </a:lnTo>
                  <a:lnTo>
                    <a:pt x="3094" y="3299"/>
                  </a:lnTo>
                  <a:lnTo>
                    <a:pt x="3178" y="3226"/>
                  </a:lnTo>
                  <a:lnTo>
                    <a:pt x="3256" y="3149"/>
                  </a:lnTo>
                  <a:lnTo>
                    <a:pt x="3329" y="3066"/>
                  </a:lnTo>
                  <a:lnTo>
                    <a:pt x="3398" y="2980"/>
                  </a:lnTo>
                  <a:lnTo>
                    <a:pt x="3460" y="2889"/>
                  </a:lnTo>
                  <a:lnTo>
                    <a:pt x="3517" y="2795"/>
                  </a:lnTo>
                  <a:lnTo>
                    <a:pt x="3569" y="2697"/>
                  </a:lnTo>
                  <a:lnTo>
                    <a:pt x="3614" y="2596"/>
                  </a:lnTo>
                  <a:lnTo>
                    <a:pt x="3653" y="2491"/>
                  </a:lnTo>
                  <a:lnTo>
                    <a:pt x="3685" y="2383"/>
                  </a:lnTo>
                  <a:lnTo>
                    <a:pt x="3711" y="2273"/>
                  </a:lnTo>
                  <a:lnTo>
                    <a:pt x="3730" y="2160"/>
                  </a:lnTo>
                  <a:lnTo>
                    <a:pt x="3741" y="2044"/>
                  </a:lnTo>
                  <a:lnTo>
                    <a:pt x="3745" y="1927"/>
                  </a:lnTo>
                  <a:lnTo>
                    <a:pt x="3741" y="1810"/>
                  </a:lnTo>
                  <a:lnTo>
                    <a:pt x="3730" y="1695"/>
                  </a:lnTo>
                  <a:lnTo>
                    <a:pt x="3711" y="1582"/>
                  </a:lnTo>
                  <a:lnTo>
                    <a:pt x="3685" y="1472"/>
                  </a:lnTo>
                  <a:lnTo>
                    <a:pt x="3653" y="1364"/>
                  </a:lnTo>
                  <a:lnTo>
                    <a:pt x="3614" y="1259"/>
                  </a:lnTo>
                  <a:lnTo>
                    <a:pt x="3569" y="1158"/>
                  </a:lnTo>
                  <a:lnTo>
                    <a:pt x="3517" y="1060"/>
                  </a:lnTo>
                  <a:lnTo>
                    <a:pt x="3460" y="965"/>
                  </a:lnTo>
                  <a:lnTo>
                    <a:pt x="3398" y="875"/>
                  </a:lnTo>
                  <a:lnTo>
                    <a:pt x="3329" y="789"/>
                  </a:lnTo>
                  <a:lnTo>
                    <a:pt x="3256" y="706"/>
                  </a:lnTo>
                  <a:lnTo>
                    <a:pt x="3178" y="629"/>
                  </a:lnTo>
                  <a:lnTo>
                    <a:pt x="3094" y="556"/>
                  </a:lnTo>
                  <a:lnTo>
                    <a:pt x="3007" y="488"/>
                  </a:lnTo>
                  <a:lnTo>
                    <a:pt x="2917" y="427"/>
                  </a:lnTo>
                  <a:lnTo>
                    <a:pt x="2821" y="370"/>
                  </a:lnTo>
                  <a:lnTo>
                    <a:pt x="2721" y="318"/>
                  </a:lnTo>
                  <a:lnTo>
                    <a:pt x="2619" y="274"/>
                  </a:lnTo>
                  <a:lnTo>
                    <a:pt x="2514" y="234"/>
                  </a:lnTo>
                  <a:lnTo>
                    <a:pt x="2404" y="202"/>
                  </a:lnTo>
                  <a:lnTo>
                    <a:pt x="2294" y="178"/>
                  </a:lnTo>
                  <a:lnTo>
                    <a:pt x="2179" y="159"/>
                  </a:lnTo>
                  <a:lnTo>
                    <a:pt x="2064" y="147"/>
                  </a:lnTo>
                  <a:lnTo>
                    <a:pt x="1946" y="143"/>
                  </a:lnTo>
                  <a:close/>
                  <a:moveTo>
                    <a:pt x="1946" y="0"/>
                  </a:moveTo>
                  <a:lnTo>
                    <a:pt x="2067" y="4"/>
                  </a:lnTo>
                  <a:lnTo>
                    <a:pt x="2189" y="15"/>
                  </a:lnTo>
                  <a:lnTo>
                    <a:pt x="2307" y="34"/>
                  </a:lnTo>
                  <a:lnTo>
                    <a:pt x="2423" y="59"/>
                  </a:lnTo>
                  <a:lnTo>
                    <a:pt x="2537" y="92"/>
                  </a:lnTo>
                  <a:lnTo>
                    <a:pt x="2648" y="130"/>
                  </a:lnTo>
                  <a:lnTo>
                    <a:pt x="2755" y="175"/>
                  </a:lnTo>
                  <a:lnTo>
                    <a:pt x="2859" y="226"/>
                  </a:lnTo>
                  <a:lnTo>
                    <a:pt x="2959" y="284"/>
                  </a:lnTo>
                  <a:lnTo>
                    <a:pt x="3056" y="347"/>
                  </a:lnTo>
                  <a:lnTo>
                    <a:pt x="3148" y="414"/>
                  </a:lnTo>
                  <a:lnTo>
                    <a:pt x="3236" y="487"/>
                  </a:lnTo>
                  <a:lnTo>
                    <a:pt x="3319" y="566"/>
                  </a:lnTo>
                  <a:lnTo>
                    <a:pt x="3399" y="648"/>
                  </a:lnTo>
                  <a:lnTo>
                    <a:pt x="3472" y="736"/>
                  </a:lnTo>
                  <a:lnTo>
                    <a:pt x="3542" y="827"/>
                  </a:lnTo>
                  <a:lnTo>
                    <a:pt x="3604" y="923"/>
                  </a:lnTo>
                  <a:lnTo>
                    <a:pt x="3663" y="1023"/>
                  </a:lnTo>
                  <a:lnTo>
                    <a:pt x="3714" y="1125"/>
                  </a:lnTo>
                  <a:lnTo>
                    <a:pt x="3760" y="1232"/>
                  </a:lnTo>
                  <a:lnTo>
                    <a:pt x="3798" y="1341"/>
                  </a:lnTo>
                  <a:lnTo>
                    <a:pt x="3830" y="1454"/>
                  </a:lnTo>
                  <a:lnTo>
                    <a:pt x="3857" y="1568"/>
                  </a:lnTo>
                  <a:lnTo>
                    <a:pt x="3875" y="1685"/>
                  </a:lnTo>
                  <a:lnTo>
                    <a:pt x="3886" y="1806"/>
                  </a:lnTo>
                  <a:lnTo>
                    <a:pt x="3890" y="1927"/>
                  </a:lnTo>
                  <a:lnTo>
                    <a:pt x="3886" y="2049"/>
                  </a:lnTo>
                  <a:lnTo>
                    <a:pt x="3875" y="2168"/>
                  </a:lnTo>
                  <a:lnTo>
                    <a:pt x="3857" y="2287"/>
                  </a:lnTo>
                  <a:lnTo>
                    <a:pt x="3830" y="2401"/>
                  </a:lnTo>
                  <a:lnTo>
                    <a:pt x="3798" y="2513"/>
                  </a:lnTo>
                  <a:lnTo>
                    <a:pt x="3760" y="2623"/>
                  </a:lnTo>
                  <a:lnTo>
                    <a:pt x="3714" y="2729"/>
                  </a:lnTo>
                  <a:lnTo>
                    <a:pt x="3663" y="2832"/>
                  </a:lnTo>
                  <a:lnTo>
                    <a:pt x="3604" y="2932"/>
                  </a:lnTo>
                  <a:lnTo>
                    <a:pt x="3542" y="3027"/>
                  </a:lnTo>
                  <a:lnTo>
                    <a:pt x="3472" y="3119"/>
                  </a:lnTo>
                  <a:lnTo>
                    <a:pt x="3399" y="3207"/>
                  </a:lnTo>
                  <a:lnTo>
                    <a:pt x="3319" y="3289"/>
                  </a:lnTo>
                  <a:lnTo>
                    <a:pt x="3236" y="3367"/>
                  </a:lnTo>
                  <a:lnTo>
                    <a:pt x="3148" y="3441"/>
                  </a:lnTo>
                  <a:lnTo>
                    <a:pt x="3056" y="3509"/>
                  </a:lnTo>
                  <a:lnTo>
                    <a:pt x="2959" y="3571"/>
                  </a:lnTo>
                  <a:lnTo>
                    <a:pt x="2859" y="3628"/>
                  </a:lnTo>
                  <a:lnTo>
                    <a:pt x="2755" y="3680"/>
                  </a:lnTo>
                  <a:lnTo>
                    <a:pt x="2648" y="3724"/>
                  </a:lnTo>
                  <a:lnTo>
                    <a:pt x="2537" y="3764"/>
                  </a:lnTo>
                  <a:lnTo>
                    <a:pt x="2423" y="3796"/>
                  </a:lnTo>
                  <a:lnTo>
                    <a:pt x="2307" y="3821"/>
                  </a:lnTo>
                  <a:lnTo>
                    <a:pt x="2189" y="3840"/>
                  </a:lnTo>
                  <a:lnTo>
                    <a:pt x="2067" y="3851"/>
                  </a:lnTo>
                  <a:lnTo>
                    <a:pt x="1946" y="3855"/>
                  </a:lnTo>
                  <a:lnTo>
                    <a:pt x="1822" y="3851"/>
                  </a:lnTo>
                  <a:lnTo>
                    <a:pt x="1702" y="3840"/>
                  </a:lnTo>
                  <a:lnTo>
                    <a:pt x="1582" y="3821"/>
                  </a:lnTo>
                  <a:lnTo>
                    <a:pt x="1467" y="3796"/>
                  </a:lnTo>
                  <a:lnTo>
                    <a:pt x="1354" y="3764"/>
                  </a:lnTo>
                  <a:lnTo>
                    <a:pt x="1243" y="3724"/>
                  </a:lnTo>
                  <a:lnTo>
                    <a:pt x="1135" y="3680"/>
                  </a:lnTo>
                  <a:lnTo>
                    <a:pt x="1032" y="3628"/>
                  </a:lnTo>
                  <a:lnTo>
                    <a:pt x="931" y="3571"/>
                  </a:lnTo>
                  <a:lnTo>
                    <a:pt x="834" y="3509"/>
                  </a:lnTo>
                  <a:lnTo>
                    <a:pt x="742" y="3441"/>
                  </a:lnTo>
                  <a:lnTo>
                    <a:pt x="654" y="3367"/>
                  </a:lnTo>
                  <a:lnTo>
                    <a:pt x="570" y="3289"/>
                  </a:lnTo>
                  <a:lnTo>
                    <a:pt x="491" y="3207"/>
                  </a:lnTo>
                  <a:lnTo>
                    <a:pt x="418" y="3119"/>
                  </a:lnTo>
                  <a:lnTo>
                    <a:pt x="349" y="3027"/>
                  </a:lnTo>
                  <a:lnTo>
                    <a:pt x="286" y="2932"/>
                  </a:lnTo>
                  <a:lnTo>
                    <a:pt x="229" y="2832"/>
                  </a:lnTo>
                  <a:lnTo>
                    <a:pt x="176" y="2729"/>
                  </a:lnTo>
                  <a:lnTo>
                    <a:pt x="132" y="2623"/>
                  </a:lnTo>
                  <a:lnTo>
                    <a:pt x="92" y="2513"/>
                  </a:lnTo>
                  <a:lnTo>
                    <a:pt x="59" y="2401"/>
                  </a:lnTo>
                  <a:lnTo>
                    <a:pt x="33" y="2287"/>
                  </a:lnTo>
                  <a:lnTo>
                    <a:pt x="15" y="2168"/>
                  </a:lnTo>
                  <a:lnTo>
                    <a:pt x="3" y="2049"/>
                  </a:lnTo>
                  <a:lnTo>
                    <a:pt x="0" y="1927"/>
                  </a:lnTo>
                  <a:lnTo>
                    <a:pt x="3" y="1806"/>
                  </a:lnTo>
                  <a:lnTo>
                    <a:pt x="15" y="1685"/>
                  </a:lnTo>
                  <a:lnTo>
                    <a:pt x="33" y="1568"/>
                  </a:lnTo>
                  <a:lnTo>
                    <a:pt x="59" y="1454"/>
                  </a:lnTo>
                  <a:lnTo>
                    <a:pt x="92" y="1341"/>
                  </a:lnTo>
                  <a:lnTo>
                    <a:pt x="132" y="1232"/>
                  </a:lnTo>
                  <a:lnTo>
                    <a:pt x="176" y="1125"/>
                  </a:lnTo>
                  <a:lnTo>
                    <a:pt x="229" y="1023"/>
                  </a:lnTo>
                  <a:lnTo>
                    <a:pt x="286" y="923"/>
                  </a:lnTo>
                  <a:lnTo>
                    <a:pt x="349" y="827"/>
                  </a:lnTo>
                  <a:lnTo>
                    <a:pt x="418" y="736"/>
                  </a:lnTo>
                  <a:lnTo>
                    <a:pt x="491" y="648"/>
                  </a:lnTo>
                  <a:lnTo>
                    <a:pt x="570" y="566"/>
                  </a:lnTo>
                  <a:lnTo>
                    <a:pt x="654" y="487"/>
                  </a:lnTo>
                  <a:lnTo>
                    <a:pt x="742" y="414"/>
                  </a:lnTo>
                  <a:lnTo>
                    <a:pt x="834" y="347"/>
                  </a:lnTo>
                  <a:lnTo>
                    <a:pt x="931" y="284"/>
                  </a:lnTo>
                  <a:lnTo>
                    <a:pt x="1032" y="226"/>
                  </a:lnTo>
                  <a:lnTo>
                    <a:pt x="1135" y="175"/>
                  </a:lnTo>
                  <a:lnTo>
                    <a:pt x="1243" y="130"/>
                  </a:lnTo>
                  <a:lnTo>
                    <a:pt x="1354" y="92"/>
                  </a:lnTo>
                  <a:lnTo>
                    <a:pt x="1467" y="59"/>
                  </a:lnTo>
                  <a:lnTo>
                    <a:pt x="1582" y="34"/>
                  </a:lnTo>
                  <a:lnTo>
                    <a:pt x="1702" y="15"/>
                  </a:lnTo>
                  <a:lnTo>
                    <a:pt x="1822" y="4"/>
                  </a:lnTo>
                  <a:lnTo>
                    <a:pt x="19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Segoe UI" panose="020B0502040204020203" pitchFamily="34" charset="0"/>
                <a:ea typeface="+mn-ea"/>
                <a:cs typeface="+mn-cs"/>
              </a:endParaRPr>
            </a:p>
          </p:txBody>
        </p:sp>
      </p:grpSp>
      <p:sp>
        <p:nvSpPr>
          <p:cNvPr id="26" name="Rectangle 25"/>
          <p:cNvSpPr/>
          <p:nvPr/>
        </p:nvSpPr>
        <p:spPr>
          <a:xfrm rot="16200000">
            <a:off x="11321649" y="5789501"/>
            <a:ext cx="76050" cy="1712686"/>
          </a:xfrm>
          <a:prstGeom prst="rect">
            <a:avLst/>
          </a:prstGeom>
          <a:solidFill>
            <a:srgbClr val="3063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panose="020B0502040204020203" pitchFamily="34" charset="0"/>
              <a:ea typeface="+mn-ea"/>
              <a:cs typeface="+mn-cs"/>
            </a:endParaRPr>
          </a:p>
        </p:txBody>
      </p:sp>
      <p:sp>
        <p:nvSpPr>
          <p:cNvPr id="33" name="Rectangle 32">
            <a:extLst>
              <a:ext uri="{FF2B5EF4-FFF2-40B4-BE49-F238E27FC236}">
                <a16:creationId xmlns:a16="http://schemas.microsoft.com/office/drawing/2014/main" id="{89481014-A337-431D-BC0A-4FDDF57F9E87}"/>
              </a:ext>
            </a:extLst>
          </p:cNvPr>
          <p:cNvSpPr/>
          <p:nvPr/>
        </p:nvSpPr>
        <p:spPr>
          <a:xfrm>
            <a:off x="7995302" y="5081111"/>
            <a:ext cx="3032590" cy="612155"/>
          </a:xfrm>
          <a:prstGeom prst="rect">
            <a:avLst/>
          </a:prstGeom>
        </p:spPr>
        <p:txBody>
          <a:bodyPr wrap="square">
            <a:spAutoFit/>
          </a:bodyPr>
          <a:lstStyle/>
          <a:p>
            <a:pPr defTabSz="914354">
              <a:lnSpc>
                <a:spcPct val="150000"/>
              </a:lnSpc>
            </a:pPr>
            <a:r>
              <a:rPr lang="en-US" altLang="ko-KR" sz="1200" dirty="0">
                <a:latin typeface="Arial"/>
                <a:cs typeface="Arial" pitchFamily="34" charset="0"/>
              </a:rPr>
              <a:t>In the following slides, you can check all detailed statistics verified from Ipsos</a:t>
            </a:r>
            <a:r>
              <a:rPr lang="en-US" altLang="ko-KR" sz="1200" dirty="0">
                <a:solidFill>
                  <a:srgbClr val="002060"/>
                </a:solidFill>
                <a:latin typeface="Arial"/>
                <a:cs typeface="Arial" pitchFamily="34" charset="0"/>
              </a:rPr>
              <a:t>.</a:t>
            </a:r>
          </a:p>
        </p:txBody>
      </p:sp>
      <p:pic>
        <p:nvPicPr>
          <p:cNvPr id="7" name="Picture 6">
            <a:extLst>
              <a:ext uri="{FF2B5EF4-FFF2-40B4-BE49-F238E27FC236}">
                <a16:creationId xmlns:a16="http://schemas.microsoft.com/office/drawing/2014/main" id="{95D29B05-34F8-4958-9E7A-7B7DAA4F0437}"/>
              </a:ext>
            </a:extLst>
          </p:cNvPr>
          <p:cNvPicPr>
            <a:picLocks noChangeAspect="1"/>
          </p:cNvPicPr>
          <p:nvPr/>
        </p:nvPicPr>
        <p:blipFill rotWithShape="1">
          <a:blip r:embed="rId3">
            <a:extLst>
              <a:ext uri="{28A0092B-C50C-407E-A947-70E740481C1C}">
                <a14:useLocalDpi xmlns:a14="http://schemas.microsoft.com/office/drawing/2010/main" val="0"/>
              </a:ext>
            </a:extLst>
          </a:blip>
          <a:srcRect r="56966"/>
          <a:stretch/>
        </p:blipFill>
        <p:spPr>
          <a:xfrm>
            <a:off x="1204242" y="1958566"/>
            <a:ext cx="2489746" cy="3914775"/>
          </a:xfrm>
          <a:prstGeom prst="rect">
            <a:avLst/>
          </a:prstGeom>
        </p:spPr>
      </p:pic>
      <p:pic>
        <p:nvPicPr>
          <p:cNvPr id="29" name="Picture 28">
            <a:extLst>
              <a:ext uri="{FF2B5EF4-FFF2-40B4-BE49-F238E27FC236}">
                <a16:creationId xmlns:a16="http://schemas.microsoft.com/office/drawing/2014/main" id="{7CF5028C-2E3B-44CC-BB1A-DE3FAB349108}"/>
              </a:ext>
            </a:extLst>
          </p:cNvPr>
          <p:cNvPicPr>
            <a:picLocks noChangeAspect="1"/>
          </p:cNvPicPr>
          <p:nvPr/>
        </p:nvPicPr>
        <p:blipFill rotWithShape="1">
          <a:blip r:embed="rId3">
            <a:extLst>
              <a:ext uri="{28A0092B-C50C-407E-A947-70E740481C1C}">
                <a14:useLocalDpi xmlns:a14="http://schemas.microsoft.com/office/drawing/2010/main" val="0"/>
              </a:ext>
            </a:extLst>
          </a:blip>
          <a:srcRect l="42745" r="16709"/>
          <a:stretch/>
        </p:blipFill>
        <p:spPr>
          <a:xfrm>
            <a:off x="3762973" y="1953969"/>
            <a:ext cx="2409918" cy="3914775"/>
          </a:xfrm>
          <a:prstGeom prst="rect">
            <a:avLst/>
          </a:prstGeom>
        </p:spPr>
      </p:pic>
      <p:pic>
        <p:nvPicPr>
          <p:cNvPr id="34" name="Picture 33">
            <a:extLst>
              <a:ext uri="{FF2B5EF4-FFF2-40B4-BE49-F238E27FC236}">
                <a16:creationId xmlns:a16="http://schemas.microsoft.com/office/drawing/2014/main" id="{54BFBF97-71B1-4428-AEF0-D8911E98C768}"/>
              </a:ext>
            </a:extLst>
          </p:cNvPr>
          <p:cNvPicPr>
            <a:picLocks noChangeAspect="1"/>
          </p:cNvPicPr>
          <p:nvPr/>
        </p:nvPicPr>
        <p:blipFill rotWithShape="1">
          <a:blip r:embed="rId3">
            <a:extLst>
              <a:ext uri="{28A0092B-C50C-407E-A947-70E740481C1C}">
                <a14:useLocalDpi xmlns:a14="http://schemas.microsoft.com/office/drawing/2010/main" val="0"/>
              </a:ext>
            </a:extLst>
          </a:blip>
          <a:srcRect l="84762" r="-1"/>
          <a:stretch/>
        </p:blipFill>
        <p:spPr>
          <a:xfrm>
            <a:off x="6252090" y="1966278"/>
            <a:ext cx="905699" cy="3914775"/>
          </a:xfrm>
          <a:prstGeom prst="rect">
            <a:avLst/>
          </a:prstGeom>
        </p:spPr>
      </p:pic>
    </p:spTree>
    <p:extLst>
      <p:ext uri="{BB962C8B-B14F-4D97-AF65-F5344CB8AC3E}">
        <p14:creationId xmlns:p14="http://schemas.microsoft.com/office/powerpoint/2010/main" val="2604638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Top Corners Rounded 3">
            <a:extLst>
              <a:ext uri="{FF2B5EF4-FFF2-40B4-BE49-F238E27FC236}">
                <a16:creationId xmlns:a16="http://schemas.microsoft.com/office/drawing/2014/main" id="{20FCC21C-F57C-48BA-A1BC-C9DF6F8A2C42}"/>
              </a:ext>
            </a:extLst>
          </p:cNvPr>
          <p:cNvSpPr/>
          <p:nvPr/>
        </p:nvSpPr>
        <p:spPr>
          <a:xfrm>
            <a:off x="0" y="-217170"/>
            <a:ext cx="12192001" cy="7075170"/>
          </a:xfrm>
          <a:prstGeom prst="round2SameRect">
            <a:avLst>
              <a:gd name="adj1" fmla="val 0"/>
              <a:gd name="adj2" fmla="val 0"/>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3">
            <a:extLst>
              <a:ext uri="{FF2B5EF4-FFF2-40B4-BE49-F238E27FC236}">
                <a16:creationId xmlns:a16="http://schemas.microsoft.com/office/drawing/2014/main" id="{06F6C986-9A26-4DFC-98F1-CF4D91DDCAB8}"/>
              </a:ext>
            </a:extLst>
          </p:cNvPr>
          <p:cNvSpPr txBox="1">
            <a:spLocks/>
          </p:cNvSpPr>
          <p:nvPr/>
        </p:nvSpPr>
        <p:spPr>
          <a:xfrm>
            <a:off x="1524000" y="2880043"/>
            <a:ext cx="9144000" cy="176053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bg2"/>
                </a:solidFill>
              </a:rPr>
              <a:t>Statistics on </a:t>
            </a:r>
            <a:r>
              <a:rPr lang="en-US" sz="4800" dirty="0" err="1">
                <a:solidFill>
                  <a:schemeClr val="bg2"/>
                </a:solidFill>
              </a:rPr>
              <a:t>Iqraa</a:t>
            </a:r>
            <a:r>
              <a:rPr lang="en-US" sz="4800" dirty="0">
                <a:solidFill>
                  <a:schemeClr val="bg2"/>
                </a:solidFill>
              </a:rPr>
              <a:t> &amp; </a:t>
            </a:r>
            <a:r>
              <a:rPr lang="en-US" sz="4800" dirty="0" err="1">
                <a:solidFill>
                  <a:schemeClr val="bg2"/>
                </a:solidFill>
              </a:rPr>
              <a:t>Matbakhouki</a:t>
            </a:r>
            <a:r>
              <a:rPr lang="en-US" sz="4800" dirty="0">
                <a:solidFill>
                  <a:schemeClr val="bg2"/>
                </a:solidFill>
              </a:rPr>
              <a:t> </a:t>
            </a:r>
          </a:p>
        </p:txBody>
      </p:sp>
      <p:sp>
        <p:nvSpPr>
          <p:cNvPr id="9" name="Freeform 10">
            <a:extLst>
              <a:ext uri="{FF2B5EF4-FFF2-40B4-BE49-F238E27FC236}">
                <a16:creationId xmlns:a16="http://schemas.microsoft.com/office/drawing/2014/main" id="{6C75CBA4-D766-46D6-9484-0D6207715A1C}"/>
              </a:ext>
            </a:extLst>
          </p:cNvPr>
          <p:cNvSpPr>
            <a:spLocks noEditPoints="1"/>
          </p:cNvSpPr>
          <p:nvPr/>
        </p:nvSpPr>
        <p:spPr bwMode="auto">
          <a:xfrm>
            <a:off x="5625747" y="2182062"/>
            <a:ext cx="1260543" cy="1096242"/>
          </a:xfrm>
          <a:custGeom>
            <a:avLst/>
            <a:gdLst>
              <a:gd name="T0" fmla="*/ 138 w 198"/>
              <a:gd name="T1" fmla="*/ 51 h 172"/>
              <a:gd name="T2" fmla="*/ 155 w 198"/>
              <a:gd name="T3" fmla="*/ 39 h 172"/>
              <a:gd name="T4" fmla="*/ 144 w 198"/>
              <a:gd name="T5" fmla="*/ 56 h 172"/>
              <a:gd name="T6" fmla="*/ 104 w 198"/>
              <a:gd name="T7" fmla="*/ 70 h 172"/>
              <a:gd name="T8" fmla="*/ 84 w 198"/>
              <a:gd name="T9" fmla="*/ 89 h 172"/>
              <a:gd name="T10" fmla="*/ 81 w 198"/>
              <a:gd name="T11" fmla="*/ 82 h 172"/>
              <a:gd name="T12" fmla="*/ 117 w 198"/>
              <a:gd name="T13" fmla="*/ 72 h 172"/>
              <a:gd name="T14" fmla="*/ 140 w 198"/>
              <a:gd name="T15" fmla="*/ 102 h 172"/>
              <a:gd name="T16" fmla="*/ 133 w 198"/>
              <a:gd name="T17" fmla="*/ 103 h 172"/>
              <a:gd name="T18" fmla="*/ 137 w 198"/>
              <a:gd name="T19" fmla="*/ 68 h 172"/>
              <a:gd name="T20" fmla="*/ 121 w 198"/>
              <a:gd name="T21" fmla="*/ 101 h 172"/>
              <a:gd name="T22" fmla="*/ 77 w 198"/>
              <a:gd name="T23" fmla="*/ 57 h 172"/>
              <a:gd name="T24" fmla="*/ 124 w 198"/>
              <a:gd name="T25" fmla="*/ 60 h 172"/>
              <a:gd name="T26" fmla="*/ 127 w 198"/>
              <a:gd name="T27" fmla="*/ 51 h 172"/>
              <a:gd name="T28" fmla="*/ 71 w 198"/>
              <a:gd name="T29" fmla="*/ 107 h 172"/>
              <a:gd name="T30" fmla="*/ 122 w 198"/>
              <a:gd name="T31" fmla="*/ 114 h 172"/>
              <a:gd name="T32" fmla="*/ 122 w 198"/>
              <a:gd name="T33" fmla="*/ 120 h 172"/>
              <a:gd name="T34" fmla="*/ 178 w 198"/>
              <a:gd name="T35" fmla="*/ 170 h 172"/>
              <a:gd name="T36" fmla="*/ 179 w 198"/>
              <a:gd name="T37" fmla="*/ 170 h 172"/>
              <a:gd name="T38" fmla="*/ 190 w 198"/>
              <a:gd name="T39" fmla="*/ 163 h 172"/>
              <a:gd name="T40" fmla="*/ 189 w 198"/>
              <a:gd name="T41" fmla="*/ 159 h 172"/>
              <a:gd name="T42" fmla="*/ 190 w 198"/>
              <a:gd name="T43" fmla="*/ 153 h 172"/>
              <a:gd name="T44" fmla="*/ 198 w 198"/>
              <a:gd name="T45" fmla="*/ 132 h 172"/>
              <a:gd name="T46" fmla="*/ 170 w 198"/>
              <a:gd name="T47" fmla="*/ 125 h 172"/>
              <a:gd name="T48" fmla="*/ 186 w 198"/>
              <a:gd name="T49" fmla="*/ 20 h 172"/>
              <a:gd name="T50" fmla="*/ 12 w 198"/>
              <a:gd name="T51" fmla="*/ 125 h 172"/>
              <a:gd name="T52" fmla="*/ 140 w 198"/>
              <a:gd name="T53" fmla="*/ 146 h 172"/>
              <a:gd name="T54" fmla="*/ 0 w 198"/>
              <a:gd name="T55" fmla="*/ 132 h 172"/>
              <a:gd name="T56" fmla="*/ 14 w 198"/>
              <a:gd name="T57" fmla="*/ 0 h 172"/>
              <a:gd name="T58" fmla="*/ 198 w 198"/>
              <a:gd name="T59" fmla="*/ 14 h 172"/>
              <a:gd name="T60" fmla="*/ 22 w 198"/>
              <a:gd name="T61" fmla="*/ 16 h 172"/>
              <a:gd name="T62" fmla="*/ 22 w 198"/>
              <a:gd name="T63" fmla="*/ 8 h 172"/>
              <a:gd name="T64" fmla="*/ 33 w 198"/>
              <a:gd name="T65" fmla="*/ 12 h 172"/>
              <a:gd name="T66" fmla="*/ 41 w 198"/>
              <a:gd name="T67" fmla="*/ 12 h 172"/>
              <a:gd name="T68" fmla="*/ 33 w 198"/>
              <a:gd name="T69" fmla="*/ 12 h 172"/>
              <a:gd name="T70" fmla="*/ 52 w 198"/>
              <a:gd name="T71" fmla="*/ 16 h 172"/>
              <a:gd name="T72" fmla="*/ 52 w 198"/>
              <a:gd name="T73" fmla="*/ 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72">
                <a:moveTo>
                  <a:pt x="117" y="72"/>
                </a:moveTo>
                <a:cubicBezTo>
                  <a:pt x="138" y="51"/>
                  <a:pt x="138" y="51"/>
                  <a:pt x="138" y="51"/>
                </a:cubicBezTo>
                <a:cubicBezTo>
                  <a:pt x="133" y="45"/>
                  <a:pt x="133" y="45"/>
                  <a:pt x="133" y="45"/>
                </a:cubicBezTo>
                <a:cubicBezTo>
                  <a:pt x="155" y="39"/>
                  <a:pt x="155" y="39"/>
                  <a:pt x="155" y="39"/>
                </a:cubicBezTo>
                <a:cubicBezTo>
                  <a:pt x="149" y="61"/>
                  <a:pt x="149" y="61"/>
                  <a:pt x="149" y="61"/>
                </a:cubicBezTo>
                <a:cubicBezTo>
                  <a:pt x="144" y="56"/>
                  <a:pt x="144" y="56"/>
                  <a:pt x="144" y="56"/>
                </a:cubicBezTo>
                <a:cubicBezTo>
                  <a:pt x="117" y="83"/>
                  <a:pt x="117" y="83"/>
                  <a:pt x="117" y="83"/>
                </a:cubicBezTo>
                <a:cubicBezTo>
                  <a:pt x="104" y="70"/>
                  <a:pt x="104" y="70"/>
                  <a:pt x="104" y="70"/>
                </a:cubicBezTo>
                <a:cubicBezTo>
                  <a:pt x="87" y="88"/>
                  <a:pt x="87" y="88"/>
                  <a:pt x="87" y="88"/>
                </a:cubicBezTo>
                <a:cubicBezTo>
                  <a:pt x="86" y="88"/>
                  <a:pt x="85" y="89"/>
                  <a:pt x="84" y="89"/>
                </a:cubicBezTo>
                <a:cubicBezTo>
                  <a:pt x="83" y="89"/>
                  <a:pt x="82" y="88"/>
                  <a:pt x="81" y="88"/>
                </a:cubicBezTo>
                <a:cubicBezTo>
                  <a:pt x="80" y="86"/>
                  <a:pt x="80" y="84"/>
                  <a:pt x="81" y="82"/>
                </a:cubicBezTo>
                <a:cubicBezTo>
                  <a:pt x="104" y="59"/>
                  <a:pt x="104" y="59"/>
                  <a:pt x="104" y="59"/>
                </a:cubicBezTo>
                <a:lnTo>
                  <a:pt x="117" y="72"/>
                </a:lnTo>
                <a:close/>
                <a:moveTo>
                  <a:pt x="190" y="153"/>
                </a:moveTo>
                <a:cubicBezTo>
                  <a:pt x="150" y="113"/>
                  <a:pt x="140" y="102"/>
                  <a:pt x="140" y="102"/>
                </a:cubicBezTo>
                <a:cubicBezTo>
                  <a:pt x="138" y="101"/>
                  <a:pt x="135" y="101"/>
                  <a:pt x="134" y="102"/>
                </a:cubicBezTo>
                <a:cubicBezTo>
                  <a:pt x="133" y="103"/>
                  <a:pt x="133" y="103"/>
                  <a:pt x="133" y="103"/>
                </a:cubicBezTo>
                <a:cubicBezTo>
                  <a:pt x="132" y="101"/>
                  <a:pt x="132" y="101"/>
                  <a:pt x="132" y="101"/>
                </a:cubicBezTo>
                <a:cubicBezTo>
                  <a:pt x="138" y="91"/>
                  <a:pt x="140" y="79"/>
                  <a:pt x="137" y="68"/>
                </a:cubicBezTo>
                <a:cubicBezTo>
                  <a:pt x="130" y="76"/>
                  <a:pt x="130" y="76"/>
                  <a:pt x="130" y="76"/>
                </a:cubicBezTo>
                <a:cubicBezTo>
                  <a:pt x="131" y="85"/>
                  <a:pt x="128" y="94"/>
                  <a:pt x="121" y="101"/>
                </a:cubicBezTo>
                <a:cubicBezTo>
                  <a:pt x="109" y="113"/>
                  <a:pt x="89" y="113"/>
                  <a:pt x="76" y="101"/>
                </a:cubicBezTo>
                <a:cubicBezTo>
                  <a:pt x="64" y="89"/>
                  <a:pt x="64" y="69"/>
                  <a:pt x="77" y="57"/>
                </a:cubicBezTo>
                <a:cubicBezTo>
                  <a:pt x="89" y="44"/>
                  <a:pt x="109" y="45"/>
                  <a:pt x="121" y="57"/>
                </a:cubicBezTo>
                <a:cubicBezTo>
                  <a:pt x="122" y="58"/>
                  <a:pt x="123" y="59"/>
                  <a:pt x="124" y="60"/>
                </a:cubicBezTo>
                <a:cubicBezTo>
                  <a:pt x="130" y="54"/>
                  <a:pt x="130" y="54"/>
                  <a:pt x="130" y="54"/>
                </a:cubicBezTo>
                <a:cubicBezTo>
                  <a:pt x="129" y="53"/>
                  <a:pt x="128" y="52"/>
                  <a:pt x="127" y="51"/>
                </a:cubicBezTo>
                <a:cubicBezTo>
                  <a:pt x="111" y="35"/>
                  <a:pt x="86" y="35"/>
                  <a:pt x="71" y="51"/>
                </a:cubicBezTo>
                <a:cubicBezTo>
                  <a:pt x="55" y="66"/>
                  <a:pt x="55" y="92"/>
                  <a:pt x="71" y="107"/>
                </a:cubicBezTo>
                <a:cubicBezTo>
                  <a:pt x="84" y="121"/>
                  <a:pt x="105" y="122"/>
                  <a:pt x="121" y="112"/>
                </a:cubicBezTo>
                <a:cubicBezTo>
                  <a:pt x="122" y="114"/>
                  <a:pt x="122" y="114"/>
                  <a:pt x="122" y="114"/>
                </a:cubicBezTo>
                <a:cubicBezTo>
                  <a:pt x="122" y="114"/>
                  <a:pt x="122" y="114"/>
                  <a:pt x="122" y="114"/>
                </a:cubicBezTo>
                <a:cubicBezTo>
                  <a:pt x="120" y="116"/>
                  <a:pt x="120" y="118"/>
                  <a:pt x="122" y="120"/>
                </a:cubicBezTo>
                <a:cubicBezTo>
                  <a:pt x="161" y="159"/>
                  <a:pt x="172" y="170"/>
                  <a:pt x="172" y="170"/>
                </a:cubicBezTo>
                <a:cubicBezTo>
                  <a:pt x="174" y="172"/>
                  <a:pt x="176" y="172"/>
                  <a:pt x="178" y="170"/>
                </a:cubicBezTo>
                <a:cubicBezTo>
                  <a:pt x="178" y="170"/>
                  <a:pt x="178" y="170"/>
                  <a:pt x="178" y="170"/>
                </a:cubicBezTo>
                <a:cubicBezTo>
                  <a:pt x="179" y="170"/>
                  <a:pt x="179" y="170"/>
                  <a:pt x="179" y="170"/>
                </a:cubicBezTo>
                <a:cubicBezTo>
                  <a:pt x="180" y="171"/>
                  <a:pt x="181" y="171"/>
                  <a:pt x="182" y="170"/>
                </a:cubicBezTo>
                <a:cubicBezTo>
                  <a:pt x="190" y="163"/>
                  <a:pt x="190" y="163"/>
                  <a:pt x="190" y="163"/>
                </a:cubicBezTo>
                <a:cubicBezTo>
                  <a:pt x="191" y="162"/>
                  <a:pt x="191" y="160"/>
                  <a:pt x="190" y="159"/>
                </a:cubicBezTo>
                <a:cubicBezTo>
                  <a:pt x="189" y="159"/>
                  <a:pt x="189" y="159"/>
                  <a:pt x="189" y="159"/>
                </a:cubicBezTo>
                <a:cubicBezTo>
                  <a:pt x="190" y="158"/>
                  <a:pt x="190" y="158"/>
                  <a:pt x="190" y="158"/>
                </a:cubicBezTo>
                <a:cubicBezTo>
                  <a:pt x="191" y="157"/>
                  <a:pt x="191" y="154"/>
                  <a:pt x="190" y="153"/>
                </a:cubicBezTo>
                <a:close/>
                <a:moveTo>
                  <a:pt x="198" y="14"/>
                </a:moveTo>
                <a:cubicBezTo>
                  <a:pt x="198" y="132"/>
                  <a:pt x="198" y="132"/>
                  <a:pt x="198" y="132"/>
                </a:cubicBezTo>
                <a:cubicBezTo>
                  <a:pt x="198" y="138"/>
                  <a:pt x="195" y="142"/>
                  <a:pt x="190" y="145"/>
                </a:cubicBezTo>
                <a:cubicBezTo>
                  <a:pt x="170" y="125"/>
                  <a:pt x="170" y="125"/>
                  <a:pt x="170" y="125"/>
                </a:cubicBezTo>
                <a:cubicBezTo>
                  <a:pt x="186" y="125"/>
                  <a:pt x="186" y="125"/>
                  <a:pt x="186" y="125"/>
                </a:cubicBezTo>
                <a:cubicBezTo>
                  <a:pt x="186" y="20"/>
                  <a:pt x="186" y="20"/>
                  <a:pt x="186" y="20"/>
                </a:cubicBezTo>
                <a:cubicBezTo>
                  <a:pt x="12" y="20"/>
                  <a:pt x="12" y="20"/>
                  <a:pt x="12" y="20"/>
                </a:cubicBezTo>
                <a:cubicBezTo>
                  <a:pt x="12" y="125"/>
                  <a:pt x="12" y="125"/>
                  <a:pt x="12" y="125"/>
                </a:cubicBezTo>
                <a:cubicBezTo>
                  <a:pt x="119" y="125"/>
                  <a:pt x="119" y="125"/>
                  <a:pt x="119" y="125"/>
                </a:cubicBezTo>
                <a:cubicBezTo>
                  <a:pt x="140" y="146"/>
                  <a:pt x="140" y="146"/>
                  <a:pt x="140" y="146"/>
                </a:cubicBezTo>
                <a:cubicBezTo>
                  <a:pt x="14" y="146"/>
                  <a:pt x="14" y="146"/>
                  <a:pt x="14" y="146"/>
                </a:cubicBezTo>
                <a:cubicBezTo>
                  <a:pt x="7" y="146"/>
                  <a:pt x="0" y="140"/>
                  <a:pt x="0" y="132"/>
                </a:cubicBezTo>
                <a:cubicBezTo>
                  <a:pt x="0" y="14"/>
                  <a:pt x="0" y="14"/>
                  <a:pt x="0" y="14"/>
                </a:cubicBezTo>
                <a:cubicBezTo>
                  <a:pt x="0" y="7"/>
                  <a:pt x="7" y="0"/>
                  <a:pt x="14" y="0"/>
                </a:cubicBezTo>
                <a:cubicBezTo>
                  <a:pt x="184" y="0"/>
                  <a:pt x="184" y="0"/>
                  <a:pt x="184" y="0"/>
                </a:cubicBezTo>
                <a:cubicBezTo>
                  <a:pt x="192" y="0"/>
                  <a:pt x="198" y="7"/>
                  <a:pt x="198" y="14"/>
                </a:cubicBezTo>
                <a:close/>
                <a:moveTo>
                  <a:pt x="17" y="12"/>
                </a:moveTo>
                <a:cubicBezTo>
                  <a:pt x="17" y="14"/>
                  <a:pt x="19" y="16"/>
                  <a:pt x="22" y="16"/>
                </a:cubicBezTo>
                <a:cubicBezTo>
                  <a:pt x="24" y="16"/>
                  <a:pt x="26" y="14"/>
                  <a:pt x="26" y="12"/>
                </a:cubicBezTo>
                <a:cubicBezTo>
                  <a:pt x="26" y="10"/>
                  <a:pt x="24" y="8"/>
                  <a:pt x="22" y="8"/>
                </a:cubicBezTo>
                <a:cubicBezTo>
                  <a:pt x="19" y="8"/>
                  <a:pt x="17" y="10"/>
                  <a:pt x="17" y="12"/>
                </a:cubicBezTo>
                <a:close/>
                <a:moveTo>
                  <a:pt x="33" y="12"/>
                </a:moveTo>
                <a:cubicBezTo>
                  <a:pt x="33" y="14"/>
                  <a:pt x="35" y="16"/>
                  <a:pt x="37" y="16"/>
                </a:cubicBezTo>
                <a:cubicBezTo>
                  <a:pt x="39" y="16"/>
                  <a:pt x="41" y="14"/>
                  <a:pt x="41" y="12"/>
                </a:cubicBezTo>
                <a:cubicBezTo>
                  <a:pt x="41" y="10"/>
                  <a:pt x="39" y="8"/>
                  <a:pt x="37" y="8"/>
                </a:cubicBezTo>
                <a:cubicBezTo>
                  <a:pt x="35" y="8"/>
                  <a:pt x="33" y="10"/>
                  <a:pt x="33" y="12"/>
                </a:cubicBezTo>
                <a:close/>
                <a:moveTo>
                  <a:pt x="48" y="12"/>
                </a:moveTo>
                <a:cubicBezTo>
                  <a:pt x="48" y="14"/>
                  <a:pt x="50" y="16"/>
                  <a:pt x="52" y="16"/>
                </a:cubicBezTo>
                <a:cubicBezTo>
                  <a:pt x="55" y="16"/>
                  <a:pt x="57" y="14"/>
                  <a:pt x="57" y="12"/>
                </a:cubicBezTo>
                <a:cubicBezTo>
                  <a:pt x="57" y="10"/>
                  <a:pt x="55" y="8"/>
                  <a:pt x="52" y="8"/>
                </a:cubicBezTo>
                <a:cubicBezTo>
                  <a:pt x="50" y="8"/>
                  <a:pt x="48" y="10"/>
                  <a:pt x="48" y="12"/>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Open Sans"/>
              <a:ea typeface="+mn-ea"/>
              <a:cs typeface="+mn-cs"/>
            </a:endParaRPr>
          </a:p>
        </p:txBody>
      </p:sp>
      <p:cxnSp>
        <p:nvCxnSpPr>
          <p:cNvPr id="10" name="Straight Connector 9">
            <a:extLst>
              <a:ext uri="{FF2B5EF4-FFF2-40B4-BE49-F238E27FC236}">
                <a16:creationId xmlns:a16="http://schemas.microsoft.com/office/drawing/2014/main" id="{E6FC34B9-EBE8-44BC-9333-63EE62ADD2A6}"/>
              </a:ext>
            </a:extLst>
          </p:cNvPr>
          <p:cNvCxnSpPr/>
          <p:nvPr/>
        </p:nvCxnSpPr>
        <p:spPr>
          <a:xfrm>
            <a:off x="4714875" y="4386263"/>
            <a:ext cx="276225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3BB8839-CC27-4229-A76C-F292E691E924}"/>
              </a:ext>
            </a:extLst>
          </p:cNvPr>
          <p:cNvSpPr/>
          <p:nvPr/>
        </p:nvSpPr>
        <p:spPr>
          <a:xfrm>
            <a:off x="4008860" y="4784524"/>
            <a:ext cx="4174284" cy="590931"/>
          </a:xfrm>
          <a:prstGeom prst="rect">
            <a:avLst/>
          </a:prstGeom>
        </p:spPr>
        <p:txBody>
          <a:bodyPr wrap="none">
            <a:spAutoFit/>
          </a:bodyPr>
          <a:lstStyle/>
          <a:p>
            <a:pPr lvl="0" algn="ctr">
              <a:lnSpc>
                <a:spcPct val="90000"/>
              </a:lnSpc>
              <a:spcBef>
                <a:spcPts val="1000"/>
              </a:spcBef>
            </a:pPr>
            <a:r>
              <a:rPr lang="en-US" sz="3600" b="1" i="1" dirty="0">
                <a:solidFill>
                  <a:srgbClr val="FFFFFF"/>
                </a:solidFill>
              </a:rPr>
              <a:t>Analyzed by Ipsos</a:t>
            </a:r>
          </a:p>
        </p:txBody>
      </p:sp>
    </p:spTree>
    <p:extLst>
      <p:ext uri="{BB962C8B-B14F-4D97-AF65-F5344CB8AC3E}">
        <p14:creationId xmlns:p14="http://schemas.microsoft.com/office/powerpoint/2010/main" val="363404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114"/>
          <p:cNvSpPr>
            <a:spLocks noEditPoints="1"/>
          </p:cNvSpPr>
          <p:nvPr/>
        </p:nvSpPr>
        <p:spPr bwMode="auto">
          <a:xfrm>
            <a:off x="10183807" y="5860015"/>
            <a:ext cx="264575" cy="296137"/>
          </a:xfrm>
          <a:custGeom>
            <a:avLst/>
            <a:gdLst>
              <a:gd name="T0" fmla="*/ 307 w 2863"/>
              <a:gd name="T1" fmla="*/ 3105 h 3443"/>
              <a:gd name="T2" fmla="*/ 2323 w 2863"/>
              <a:gd name="T3" fmla="*/ 3211 h 3443"/>
              <a:gd name="T4" fmla="*/ 2581 w 2863"/>
              <a:gd name="T5" fmla="*/ 3072 h 3443"/>
              <a:gd name="T6" fmla="*/ 2433 w 2863"/>
              <a:gd name="T7" fmla="*/ 2811 h 3443"/>
              <a:gd name="T8" fmla="*/ 2325 w 2863"/>
              <a:gd name="T9" fmla="*/ 2943 h 3443"/>
              <a:gd name="T10" fmla="*/ 2172 w 2863"/>
              <a:gd name="T11" fmla="*/ 2863 h 3443"/>
              <a:gd name="T12" fmla="*/ 1989 w 2863"/>
              <a:gd name="T13" fmla="*/ 2863 h 3443"/>
              <a:gd name="T14" fmla="*/ 1837 w 2863"/>
              <a:gd name="T15" fmla="*/ 2943 h 3443"/>
              <a:gd name="T16" fmla="*/ 1729 w 2863"/>
              <a:gd name="T17" fmla="*/ 2811 h 3443"/>
              <a:gd name="T18" fmla="*/ 1732 w 2863"/>
              <a:gd name="T19" fmla="*/ 2586 h 3443"/>
              <a:gd name="T20" fmla="*/ 1864 w 2863"/>
              <a:gd name="T21" fmla="*/ 2479 h 3443"/>
              <a:gd name="T22" fmla="*/ 1998 w 2863"/>
              <a:gd name="T23" fmla="*/ 2586 h 3443"/>
              <a:gd name="T24" fmla="*/ 2185 w 2863"/>
              <a:gd name="T25" fmla="*/ 2538 h 3443"/>
              <a:gd name="T26" fmla="*/ 2351 w 2863"/>
              <a:gd name="T27" fmla="*/ 2489 h 3443"/>
              <a:gd name="T28" fmla="*/ 2433 w 2863"/>
              <a:gd name="T29" fmla="*/ 2635 h 3443"/>
              <a:gd name="T30" fmla="*/ 1977 w 2863"/>
              <a:gd name="T31" fmla="*/ 2226 h 3443"/>
              <a:gd name="T32" fmla="*/ 1812 w 2863"/>
              <a:gd name="T33" fmla="*/ 2274 h 3443"/>
              <a:gd name="T34" fmla="*/ 1729 w 2863"/>
              <a:gd name="T35" fmla="*/ 2129 h 3443"/>
              <a:gd name="T36" fmla="*/ 1507 w 2863"/>
              <a:gd name="T37" fmla="*/ 2263 h 3443"/>
              <a:gd name="T38" fmla="*/ 1335 w 2863"/>
              <a:gd name="T39" fmla="*/ 2246 h 3443"/>
              <a:gd name="T40" fmla="*/ 233 w 2863"/>
              <a:gd name="T41" fmla="*/ 1468 h 3443"/>
              <a:gd name="T42" fmla="*/ 1335 w 2863"/>
              <a:gd name="T43" fmla="*/ 1857 h 3443"/>
              <a:gd name="T44" fmla="*/ 1507 w 2863"/>
              <a:gd name="T45" fmla="*/ 1840 h 3443"/>
              <a:gd name="T46" fmla="*/ 1729 w 2863"/>
              <a:gd name="T47" fmla="*/ 1974 h 3443"/>
              <a:gd name="T48" fmla="*/ 1812 w 2863"/>
              <a:gd name="T49" fmla="*/ 1829 h 3443"/>
              <a:gd name="T50" fmla="*/ 1977 w 2863"/>
              <a:gd name="T51" fmla="*/ 1877 h 3443"/>
              <a:gd name="T52" fmla="*/ 1567 w 2863"/>
              <a:gd name="T53" fmla="*/ 1468 h 3443"/>
              <a:gd name="T54" fmla="*/ 1483 w 2863"/>
              <a:gd name="T55" fmla="*/ 1614 h 3443"/>
              <a:gd name="T56" fmla="*/ 1318 w 2863"/>
              <a:gd name="T57" fmla="*/ 1565 h 3443"/>
              <a:gd name="T58" fmla="*/ 1131 w 2863"/>
              <a:gd name="T59" fmla="*/ 1517 h 3443"/>
              <a:gd name="T60" fmla="*/ 997 w 2863"/>
              <a:gd name="T61" fmla="*/ 1624 h 3443"/>
              <a:gd name="T62" fmla="*/ 865 w 2863"/>
              <a:gd name="T63" fmla="*/ 1517 h 3443"/>
              <a:gd name="T64" fmla="*/ 862 w 2863"/>
              <a:gd name="T65" fmla="*/ 1292 h 3443"/>
              <a:gd name="T66" fmla="*/ 970 w 2863"/>
              <a:gd name="T67" fmla="*/ 1160 h 3443"/>
              <a:gd name="T68" fmla="*/ 1123 w 2863"/>
              <a:gd name="T69" fmla="*/ 1240 h 3443"/>
              <a:gd name="T70" fmla="*/ 1306 w 2863"/>
              <a:gd name="T71" fmla="*/ 1240 h 3443"/>
              <a:gd name="T72" fmla="*/ 1458 w 2863"/>
              <a:gd name="T73" fmla="*/ 1160 h 3443"/>
              <a:gd name="T74" fmla="*/ 1567 w 2863"/>
              <a:gd name="T75" fmla="*/ 1292 h 3443"/>
              <a:gd name="T76" fmla="*/ 1123 w 2863"/>
              <a:gd name="T77" fmla="*/ 882 h 3443"/>
              <a:gd name="T78" fmla="*/ 970 w 2863"/>
              <a:gd name="T79" fmla="*/ 961 h 3443"/>
              <a:gd name="T80" fmla="*/ 862 w 2863"/>
              <a:gd name="T81" fmla="*/ 829 h 3443"/>
              <a:gd name="T82" fmla="*/ 660 w 2863"/>
              <a:gd name="T83" fmla="*/ 925 h 3443"/>
              <a:gd name="T84" fmla="*/ 488 w 2863"/>
              <a:gd name="T85" fmla="*/ 941 h 3443"/>
              <a:gd name="T86" fmla="*/ 233 w 2863"/>
              <a:gd name="T87" fmla="*/ 807 h 3443"/>
              <a:gd name="T88" fmla="*/ 307 w 2863"/>
              <a:gd name="T89" fmla="*/ 337 h 3443"/>
              <a:gd name="T90" fmla="*/ 428 w 2863"/>
              <a:gd name="T91" fmla="*/ 653 h 3443"/>
              <a:gd name="T92" fmla="*/ 511 w 2863"/>
              <a:gd name="T93" fmla="*/ 507 h 3443"/>
              <a:gd name="T94" fmla="*/ 676 w 2863"/>
              <a:gd name="T95" fmla="*/ 556 h 3443"/>
              <a:gd name="T96" fmla="*/ 865 w 2863"/>
              <a:gd name="T97" fmla="*/ 605 h 3443"/>
              <a:gd name="T98" fmla="*/ 997 w 2863"/>
              <a:gd name="T99" fmla="*/ 496 h 3443"/>
              <a:gd name="T100" fmla="*/ 1131 w 2863"/>
              <a:gd name="T101" fmla="*/ 605 h 3443"/>
              <a:gd name="T102" fmla="*/ 2601 w 2863"/>
              <a:gd name="T103" fmla="*/ 408 h 3443"/>
              <a:gd name="T104" fmla="*/ 2368 w 2863"/>
              <a:gd name="T105" fmla="*/ 235 h 3443"/>
              <a:gd name="T106" fmla="*/ 2493 w 2863"/>
              <a:gd name="T107" fmla="*/ 28 h 3443"/>
              <a:gd name="T108" fmla="*/ 2789 w 2863"/>
              <a:gd name="T109" fmla="*/ 266 h 3443"/>
              <a:gd name="T110" fmla="*/ 2859 w 2863"/>
              <a:gd name="T111" fmla="*/ 2964 h 3443"/>
              <a:gd name="T112" fmla="*/ 2685 w 2863"/>
              <a:gd name="T113" fmla="*/ 3304 h 3443"/>
              <a:gd name="T114" fmla="*/ 2323 w 2863"/>
              <a:gd name="T115" fmla="*/ 3443 h 3443"/>
              <a:gd name="T116" fmla="*/ 221 w 2863"/>
              <a:gd name="T117" fmla="*/ 3339 h 3443"/>
              <a:gd name="T118" fmla="*/ 13 w 2863"/>
              <a:gd name="T119" fmla="*/ 3020 h 3443"/>
              <a:gd name="T120" fmla="*/ 47 w 2863"/>
              <a:gd name="T121" fmla="*/ 316 h 3443"/>
              <a:gd name="T122" fmla="*/ 317 w 2863"/>
              <a:gd name="T123" fmla="*/ 47 h 3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63" h="3443">
                <a:moveTo>
                  <a:pt x="233" y="2790"/>
                </a:moveTo>
                <a:lnTo>
                  <a:pt x="233" y="2905"/>
                </a:lnTo>
                <a:lnTo>
                  <a:pt x="236" y="2950"/>
                </a:lnTo>
                <a:lnTo>
                  <a:pt x="245" y="2993"/>
                </a:lnTo>
                <a:lnTo>
                  <a:pt x="261" y="3034"/>
                </a:lnTo>
                <a:lnTo>
                  <a:pt x="282" y="3072"/>
                </a:lnTo>
                <a:lnTo>
                  <a:pt x="307" y="3105"/>
                </a:lnTo>
                <a:lnTo>
                  <a:pt x="338" y="3136"/>
                </a:lnTo>
                <a:lnTo>
                  <a:pt x="372" y="3162"/>
                </a:lnTo>
                <a:lnTo>
                  <a:pt x="409" y="3182"/>
                </a:lnTo>
                <a:lnTo>
                  <a:pt x="450" y="3197"/>
                </a:lnTo>
                <a:lnTo>
                  <a:pt x="493" y="3207"/>
                </a:lnTo>
                <a:lnTo>
                  <a:pt x="539" y="3211"/>
                </a:lnTo>
                <a:lnTo>
                  <a:pt x="2323" y="3211"/>
                </a:lnTo>
                <a:lnTo>
                  <a:pt x="2368" y="3207"/>
                </a:lnTo>
                <a:lnTo>
                  <a:pt x="2411" y="3197"/>
                </a:lnTo>
                <a:lnTo>
                  <a:pt x="2452" y="3182"/>
                </a:lnTo>
                <a:lnTo>
                  <a:pt x="2490" y="3162"/>
                </a:lnTo>
                <a:lnTo>
                  <a:pt x="2524" y="3136"/>
                </a:lnTo>
                <a:lnTo>
                  <a:pt x="2554" y="3105"/>
                </a:lnTo>
                <a:lnTo>
                  <a:pt x="2581" y="3072"/>
                </a:lnTo>
                <a:lnTo>
                  <a:pt x="2601" y="3034"/>
                </a:lnTo>
                <a:lnTo>
                  <a:pt x="2616" y="2993"/>
                </a:lnTo>
                <a:lnTo>
                  <a:pt x="2626" y="2950"/>
                </a:lnTo>
                <a:lnTo>
                  <a:pt x="2630" y="2905"/>
                </a:lnTo>
                <a:lnTo>
                  <a:pt x="2630" y="2790"/>
                </a:lnTo>
                <a:lnTo>
                  <a:pt x="2433" y="2790"/>
                </a:lnTo>
                <a:lnTo>
                  <a:pt x="2433" y="2811"/>
                </a:lnTo>
                <a:lnTo>
                  <a:pt x="2431" y="2838"/>
                </a:lnTo>
                <a:lnTo>
                  <a:pt x="2423" y="2863"/>
                </a:lnTo>
                <a:lnTo>
                  <a:pt x="2410" y="2886"/>
                </a:lnTo>
                <a:lnTo>
                  <a:pt x="2394" y="2906"/>
                </a:lnTo>
                <a:lnTo>
                  <a:pt x="2373" y="2923"/>
                </a:lnTo>
                <a:lnTo>
                  <a:pt x="2351" y="2935"/>
                </a:lnTo>
                <a:lnTo>
                  <a:pt x="2325" y="2943"/>
                </a:lnTo>
                <a:lnTo>
                  <a:pt x="2298" y="2946"/>
                </a:lnTo>
                <a:lnTo>
                  <a:pt x="2270" y="2943"/>
                </a:lnTo>
                <a:lnTo>
                  <a:pt x="2245" y="2935"/>
                </a:lnTo>
                <a:lnTo>
                  <a:pt x="2222" y="2923"/>
                </a:lnTo>
                <a:lnTo>
                  <a:pt x="2202" y="2906"/>
                </a:lnTo>
                <a:lnTo>
                  <a:pt x="2185" y="2886"/>
                </a:lnTo>
                <a:lnTo>
                  <a:pt x="2172" y="2863"/>
                </a:lnTo>
                <a:lnTo>
                  <a:pt x="2165" y="2838"/>
                </a:lnTo>
                <a:lnTo>
                  <a:pt x="2162" y="2811"/>
                </a:lnTo>
                <a:lnTo>
                  <a:pt x="2162" y="2790"/>
                </a:lnTo>
                <a:lnTo>
                  <a:pt x="2000" y="2790"/>
                </a:lnTo>
                <a:lnTo>
                  <a:pt x="2000" y="2811"/>
                </a:lnTo>
                <a:lnTo>
                  <a:pt x="1998" y="2838"/>
                </a:lnTo>
                <a:lnTo>
                  <a:pt x="1989" y="2863"/>
                </a:lnTo>
                <a:lnTo>
                  <a:pt x="1977" y="2886"/>
                </a:lnTo>
                <a:lnTo>
                  <a:pt x="1961" y="2906"/>
                </a:lnTo>
                <a:lnTo>
                  <a:pt x="1940" y="2923"/>
                </a:lnTo>
                <a:lnTo>
                  <a:pt x="1918" y="2935"/>
                </a:lnTo>
                <a:lnTo>
                  <a:pt x="1892" y="2943"/>
                </a:lnTo>
                <a:lnTo>
                  <a:pt x="1864" y="2946"/>
                </a:lnTo>
                <a:lnTo>
                  <a:pt x="1837" y="2943"/>
                </a:lnTo>
                <a:lnTo>
                  <a:pt x="1812" y="2935"/>
                </a:lnTo>
                <a:lnTo>
                  <a:pt x="1788" y="2923"/>
                </a:lnTo>
                <a:lnTo>
                  <a:pt x="1769" y="2906"/>
                </a:lnTo>
                <a:lnTo>
                  <a:pt x="1752" y="2886"/>
                </a:lnTo>
                <a:lnTo>
                  <a:pt x="1739" y="2863"/>
                </a:lnTo>
                <a:lnTo>
                  <a:pt x="1732" y="2838"/>
                </a:lnTo>
                <a:lnTo>
                  <a:pt x="1729" y="2811"/>
                </a:lnTo>
                <a:lnTo>
                  <a:pt x="1729" y="2790"/>
                </a:lnTo>
                <a:lnTo>
                  <a:pt x="233" y="2790"/>
                </a:lnTo>
                <a:close/>
                <a:moveTo>
                  <a:pt x="233" y="2129"/>
                </a:moveTo>
                <a:lnTo>
                  <a:pt x="233" y="2635"/>
                </a:lnTo>
                <a:lnTo>
                  <a:pt x="1729" y="2635"/>
                </a:lnTo>
                <a:lnTo>
                  <a:pt x="1729" y="2614"/>
                </a:lnTo>
                <a:lnTo>
                  <a:pt x="1732" y="2586"/>
                </a:lnTo>
                <a:lnTo>
                  <a:pt x="1739" y="2561"/>
                </a:lnTo>
                <a:lnTo>
                  <a:pt x="1752" y="2538"/>
                </a:lnTo>
                <a:lnTo>
                  <a:pt x="1769" y="2518"/>
                </a:lnTo>
                <a:lnTo>
                  <a:pt x="1788" y="2502"/>
                </a:lnTo>
                <a:lnTo>
                  <a:pt x="1812" y="2489"/>
                </a:lnTo>
                <a:lnTo>
                  <a:pt x="1837" y="2481"/>
                </a:lnTo>
                <a:lnTo>
                  <a:pt x="1864" y="2479"/>
                </a:lnTo>
                <a:lnTo>
                  <a:pt x="1892" y="2481"/>
                </a:lnTo>
                <a:lnTo>
                  <a:pt x="1918" y="2489"/>
                </a:lnTo>
                <a:lnTo>
                  <a:pt x="1940" y="2502"/>
                </a:lnTo>
                <a:lnTo>
                  <a:pt x="1961" y="2518"/>
                </a:lnTo>
                <a:lnTo>
                  <a:pt x="1977" y="2538"/>
                </a:lnTo>
                <a:lnTo>
                  <a:pt x="1989" y="2561"/>
                </a:lnTo>
                <a:lnTo>
                  <a:pt x="1998" y="2586"/>
                </a:lnTo>
                <a:lnTo>
                  <a:pt x="2000" y="2614"/>
                </a:lnTo>
                <a:lnTo>
                  <a:pt x="2000" y="2635"/>
                </a:lnTo>
                <a:lnTo>
                  <a:pt x="2162" y="2635"/>
                </a:lnTo>
                <a:lnTo>
                  <a:pt x="2162" y="2614"/>
                </a:lnTo>
                <a:lnTo>
                  <a:pt x="2165" y="2586"/>
                </a:lnTo>
                <a:lnTo>
                  <a:pt x="2172" y="2561"/>
                </a:lnTo>
                <a:lnTo>
                  <a:pt x="2185" y="2538"/>
                </a:lnTo>
                <a:lnTo>
                  <a:pt x="2202" y="2518"/>
                </a:lnTo>
                <a:lnTo>
                  <a:pt x="2222" y="2502"/>
                </a:lnTo>
                <a:lnTo>
                  <a:pt x="2245" y="2489"/>
                </a:lnTo>
                <a:lnTo>
                  <a:pt x="2270" y="2481"/>
                </a:lnTo>
                <a:lnTo>
                  <a:pt x="2298" y="2479"/>
                </a:lnTo>
                <a:lnTo>
                  <a:pt x="2325" y="2481"/>
                </a:lnTo>
                <a:lnTo>
                  <a:pt x="2351" y="2489"/>
                </a:lnTo>
                <a:lnTo>
                  <a:pt x="2373" y="2502"/>
                </a:lnTo>
                <a:lnTo>
                  <a:pt x="2394" y="2518"/>
                </a:lnTo>
                <a:lnTo>
                  <a:pt x="2410" y="2538"/>
                </a:lnTo>
                <a:lnTo>
                  <a:pt x="2423" y="2561"/>
                </a:lnTo>
                <a:lnTo>
                  <a:pt x="2431" y="2586"/>
                </a:lnTo>
                <a:lnTo>
                  <a:pt x="2433" y="2614"/>
                </a:lnTo>
                <a:lnTo>
                  <a:pt x="2433" y="2635"/>
                </a:lnTo>
                <a:lnTo>
                  <a:pt x="2630" y="2635"/>
                </a:lnTo>
                <a:lnTo>
                  <a:pt x="2630" y="2129"/>
                </a:lnTo>
                <a:lnTo>
                  <a:pt x="2000" y="2129"/>
                </a:lnTo>
                <a:lnTo>
                  <a:pt x="2000" y="2149"/>
                </a:lnTo>
                <a:lnTo>
                  <a:pt x="1998" y="2177"/>
                </a:lnTo>
                <a:lnTo>
                  <a:pt x="1989" y="2203"/>
                </a:lnTo>
                <a:lnTo>
                  <a:pt x="1977" y="2226"/>
                </a:lnTo>
                <a:lnTo>
                  <a:pt x="1961" y="2246"/>
                </a:lnTo>
                <a:lnTo>
                  <a:pt x="1940" y="2263"/>
                </a:lnTo>
                <a:lnTo>
                  <a:pt x="1918" y="2274"/>
                </a:lnTo>
                <a:lnTo>
                  <a:pt x="1892" y="2283"/>
                </a:lnTo>
                <a:lnTo>
                  <a:pt x="1864" y="2286"/>
                </a:lnTo>
                <a:lnTo>
                  <a:pt x="1837" y="2283"/>
                </a:lnTo>
                <a:lnTo>
                  <a:pt x="1812" y="2274"/>
                </a:lnTo>
                <a:lnTo>
                  <a:pt x="1788" y="2263"/>
                </a:lnTo>
                <a:lnTo>
                  <a:pt x="1769" y="2246"/>
                </a:lnTo>
                <a:lnTo>
                  <a:pt x="1752" y="2226"/>
                </a:lnTo>
                <a:lnTo>
                  <a:pt x="1739" y="2203"/>
                </a:lnTo>
                <a:lnTo>
                  <a:pt x="1732" y="2177"/>
                </a:lnTo>
                <a:lnTo>
                  <a:pt x="1729" y="2149"/>
                </a:lnTo>
                <a:lnTo>
                  <a:pt x="1729" y="2129"/>
                </a:lnTo>
                <a:lnTo>
                  <a:pt x="1567" y="2129"/>
                </a:lnTo>
                <a:lnTo>
                  <a:pt x="1567" y="2149"/>
                </a:lnTo>
                <a:lnTo>
                  <a:pt x="1564" y="2177"/>
                </a:lnTo>
                <a:lnTo>
                  <a:pt x="1556" y="2203"/>
                </a:lnTo>
                <a:lnTo>
                  <a:pt x="1543" y="2226"/>
                </a:lnTo>
                <a:lnTo>
                  <a:pt x="1528" y="2246"/>
                </a:lnTo>
                <a:lnTo>
                  <a:pt x="1507" y="2263"/>
                </a:lnTo>
                <a:lnTo>
                  <a:pt x="1483" y="2274"/>
                </a:lnTo>
                <a:lnTo>
                  <a:pt x="1458" y="2283"/>
                </a:lnTo>
                <a:lnTo>
                  <a:pt x="1431" y="2286"/>
                </a:lnTo>
                <a:lnTo>
                  <a:pt x="1403" y="2283"/>
                </a:lnTo>
                <a:lnTo>
                  <a:pt x="1378" y="2274"/>
                </a:lnTo>
                <a:lnTo>
                  <a:pt x="1355" y="2263"/>
                </a:lnTo>
                <a:lnTo>
                  <a:pt x="1335" y="2246"/>
                </a:lnTo>
                <a:lnTo>
                  <a:pt x="1318" y="2226"/>
                </a:lnTo>
                <a:lnTo>
                  <a:pt x="1306" y="2203"/>
                </a:lnTo>
                <a:lnTo>
                  <a:pt x="1298" y="2177"/>
                </a:lnTo>
                <a:lnTo>
                  <a:pt x="1295" y="2149"/>
                </a:lnTo>
                <a:lnTo>
                  <a:pt x="1295" y="2129"/>
                </a:lnTo>
                <a:lnTo>
                  <a:pt x="233" y="2129"/>
                </a:lnTo>
                <a:close/>
                <a:moveTo>
                  <a:pt x="233" y="1468"/>
                </a:moveTo>
                <a:lnTo>
                  <a:pt x="233" y="1974"/>
                </a:lnTo>
                <a:lnTo>
                  <a:pt x="1295" y="1974"/>
                </a:lnTo>
                <a:lnTo>
                  <a:pt x="1295" y="1952"/>
                </a:lnTo>
                <a:lnTo>
                  <a:pt x="1298" y="1925"/>
                </a:lnTo>
                <a:lnTo>
                  <a:pt x="1306" y="1900"/>
                </a:lnTo>
                <a:lnTo>
                  <a:pt x="1318" y="1877"/>
                </a:lnTo>
                <a:lnTo>
                  <a:pt x="1335" y="1857"/>
                </a:lnTo>
                <a:lnTo>
                  <a:pt x="1355" y="1840"/>
                </a:lnTo>
                <a:lnTo>
                  <a:pt x="1378" y="1829"/>
                </a:lnTo>
                <a:lnTo>
                  <a:pt x="1403" y="1820"/>
                </a:lnTo>
                <a:lnTo>
                  <a:pt x="1431" y="1817"/>
                </a:lnTo>
                <a:lnTo>
                  <a:pt x="1458" y="1820"/>
                </a:lnTo>
                <a:lnTo>
                  <a:pt x="1483" y="1829"/>
                </a:lnTo>
                <a:lnTo>
                  <a:pt x="1507" y="1840"/>
                </a:lnTo>
                <a:lnTo>
                  <a:pt x="1528" y="1857"/>
                </a:lnTo>
                <a:lnTo>
                  <a:pt x="1543" y="1877"/>
                </a:lnTo>
                <a:lnTo>
                  <a:pt x="1556" y="1900"/>
                </a:lnTo>
                <a:lnTo>
                  <a:pt x="1564" y="1925"/>
                </a:lnTo>
                <a:lnTo>
                  <a:pt x="1567" y="1952"/>
                </a:lnTo>
                <a:lnTo>
                  <a:pt x="1567" y="1974"/>
                </a:lnTo>
                <a:lnTo>
                  <a:pt x="1729" y="1974"/>
                </a:lnTo>
                <a:lnTo>
                  <a:pt x="1729" y="1952"/>
                </a:lnTo>
                <a:lnTo>
                  <a:pt x="1732" y="1925"/>
                </a:lnTo>
                <a:lnTo>
                  <a:pt x="1739" y="1900"/>
                </a:lnTo>
                <a:lnTo>
                  <a:pt x="1752" y="1877"/>
                </a:lnTo>
                <a:lnTo>
                  <a:pt x="1769" y="1857"/>
                </a:lnTo>
                <a:lnTo>
                  <a:pt x="1788" y="1840"/>
                </a:lnTo>
                <a:lnTo>
                  <a:pt x="1812" y="1829"/>
                </a:lnTo>
                <a:lnTo>
                  <a:pt x="1837" y="1820"/>
                </a:lnTo>
                <a:lnTo>
                  <a:pt x="1864" y="1817"/>
                </a:lnTo>
                <a:lnTo>
                  <a:pt x="1892" y="1820"/>
                </a:lnTo>
                <a:lnTo>
                  <a:pt x="1918" y="1829"/>
                </a:lnTo>
                <a:lnTo>
                  <a:pt x="1940" y="1840"/>
                </a:lnTo>
                <a:lnTo>
                  <a:pt x="1961" y="1857"/>
                </a:lnTo>
                <a:lnTo>
                  <a:pt x="1977" y="1877"/>
                </a:lnTo>
                <a:lnTo>
                  <a:pt x="1989" y="1900"/>
                </a:lnTo>
                <a:lnTo>
                  <a:pt x="1998" y="1925"/>
                </a:lnTo>
                <a:lnTo>
                  <a:pt x="2000" y="1952"/>
                </a:lnTo>
                <a:lnTo>
                  <a:pt x="2000" y="1974"/>
                </a:lnTo>
                <a:lnTo>
                  <a:pt x="2630" y="1974"/>
                </a:lnTo>
                <a:lnTo>
                  <a:pt x="2630" y="1468"/>
                </a:lnTo>
                <a:lnTo>
                  <a:pt x="1567" y="1468"/>
                </a:lnTo>
                <a:lnTo>
                  <a:pt x="1567" y="1489"/>
                </a:lnTo>
                <a:lnTo>
                  <a:pt x="1564" y="1517"/>
                </a:lnTo>
                <a:lnTo>
                  <a:pt x="1556" y="1542"/>
                </a:lnTo>
                <a:lnTo>
                  <a:pt x="1543" y="1565"/>
                </a:lnTo>
                <a:lnTo>
                  <a:pt x="1528" y="1585"/>
                </a:lnTo>
                <a:lnTo>
                  <a:pt x="1507" y="1601"/>
                </a:lnTo>
                <a:lnTo>
                  <a:pt x="1483" y="1614"/>
                </a:lnTo>
                <a:lnTo>
                  <a:pt x="1458" y="1621"/>
                </a:lnTo>
                <a:lnTo>
                  <a:pt x="1431" y="1624"/>
                </a:lnTo>
                <a:lnTo>
                  <a:pt x="1403" y="1621"/>
                </a:lnTo>
                <a:lnTo>
                  <a:pt x="1378" y="1614"/>
                </a:lnTo>
                <a:lnTo>
                  <a:pt x="1355" y="1601"/>
                </a:lnTo>
                <a:lnTo>
                  <a:pt x="1335" y="1585"/>
                </a:lnTo>
                <a:lnTo>
                  <a:pt x="1318" y="1565"/>
                </a:lnTo>
                <a:lnTo>
                  <a:pt x="1306" y="1542"/>
                </a:lnTo>
                <a:lnTo>
                  <a:pt x="1298" y="1517"/>
                </a:lnTo>
                <a:lnTo>
                  <a:pt x="1295" y="1489"/>
                </a:lnTo>
                <a:lnTo>
                  <a:pt x="1295" y="1468"/>
                </a:lnTo>
                <a:lnTo>
                  <a:pt x="1133" y="1468"/>
                </a:lnTo>
                <a:lnTo>
                  <a:pt x="1133" y="1489"/>
                </a:lnTo>
                <a:lnTo>
                  <a:pt x="1131" y="1517"/>
                </a:lnTo>
                <a:lnTo>
                  <a:pt x="1123" y="1542"/>
                </a:lnTo>
                <a:lnTo>
                  <a:pt x="1110" y="1565"/>
                </a:lnTo>
                <a:lnTo>
                  <a:pt x="1093" y="1585"/>
                </a:lnTo>
                <a:lnTo>
                  <a:pt x="1073" y="1601"/>
                </a:lnTo>
                <a:lnTo>
                  <a:pt x="1050" y="1614"/>
                </a:lnTo>
                <a:lnTo>
                  <a:pt x="1025" y="1621"/>
                </a:lnTo>
                <a:lnTo>
                  <a:pt x="997" y="1624"/>
                </a:lnTo>
                <a:lnTo>
                  <a:pt x="970" y="1621"/>
                </a:lnTo>
                <a:lnTo>
                  <a:pt x="945" y="1614"/>
                </a:lnTo>
                <a:lnTo>
                  <a:pt x="922" y="1601"/>
                </a:lnTo>
                <a:lnTo>
                  <a:pt x="902" y="1585"/>
                </a:lnTo>
                <a:lnTo>
                  <a:pt x="885" y="1565"/>
                </a:lnTo>
                <a:lnTo>
                  <a:pt x="872" y="1542"/>
                </a:lnTo>
                <a:lnTo>
                  <a:pt x="865" y="1517"/>
                </a:lnTo>
                <a:lnTo>
                  <a:pt x="862" y="1489"/>
                </a:lnTo>
                <a:lnTo>
                  <a:pt x="862" y="1468"/>
                </a:lnTo>
                <a:lnTo>
                  <a:pt x="233" y="1468"/>
                </a:lnTo>
                <a:close/>
                <a:moveTo>
                  <a:pt x="233" y="807"/>
                </a:moveTo>
                <a:lnTo>
                  <a:pt x="233" y="1313"/>
                </a:lnTo>
                <a:lnTo>
                  <a:pt x="862" y="1313"/>
                </a:lnTo>
                <a:lnTo>
                  <a:pt x="862" y="1292"/>
                </a:lnTo>
                <a:lnTo>
                  <a:pt x="865" y="1265"/>
                </a:lnTo>
                <a:lnTo>
                  <a:pt x="872" y="1240"/>
                </a:lnTo>
                <a:lnTo>
                  <a:pt x="885" y="1217"/>
                </a:lnTo>
                <a:lnTo>
                  <a:pt x="902" y="1197"/>
                </a:lnTo>
                <a:lnTo>
                  <a:pt x="922" y="1180"/>
                </a:lnTo>
                <a:lnTo>
                  <a:pt x="945" y="1168"/>
                </a:lnTo>
                <a:lnTo>
                  <a:pt x="970" y="1160"/>
                </a:lnTo>
                <a:lnTo>
                  <a:pt x="997" y="1157"/>
                </a:lnTo>
                <a:lnTo>
                  <a:pt x="1025" y="1160"/>
                </a:lnTo>
                <a:lnTo>
                  <a:pt x="1050" y="1168"/>
                </a:lnTo>
                <a:lnTo>
                  <a:pt x="1073" y="1180"/>
                </a:lnTo>
                <a:lnTo>
                  <a:pt x="1093" y="1197"/>
                </a:lnTo>
                <a:lnTo>
                  <a:pt x="1110" y="1217"/>
                </a:lnTo>
                <a:lnTo>
                  <a:pt x="1123" y="1240"/>
                </a:lnTo>
                <a:lnTo>
                  <a:pt x="1131" y="1265"/>
                </a:lnTo>
                <a:lnTo>
                  <a:pt x="1133" y="1292"/>
                </a:lnTo>
                <a:lnTo>
                  <a:pt x="1133" y="1313"/>
                </a:lnTo>
                <a:lnTo>
                  <a:pt x="1295" y="1313"/>
                </a:lnTo>
                <a:lnTo>
                  <a:pt x="1295" y="1292"/>
                </a:lnTo>
                <a:lnTo>
                  <a:pt x="1298" y="1265"/>
                </a:lnTo>
                <a:lnTo>
                  <a:pt x="1306" y="1240"/>
                </a:lnTo>
                <a:lnTo>
                  <a:pt x="1318" y="1217"/>
                </a:lnTo>
                <a:lnTo>
                  <a:pt x="1335" y="1197"/>
                </a:lnTo>
                <a:lnTo>
                  <a:pt x="1355" y="1180"/>
                </a:lnTo>
                <a:lnTo>
                  <a:pt x="1378" y="1168"/>
                </a:lnTo>
                <a:lnTo>
                  <a:pt x="1403" y="1160"/>
                </a:lnTo>
                <a:lnTo>
                  <a:pt x="1431" y="1157"/>
                </a:lnTo>
                <a:lnTo>
                  <a:pt x="1458" y="1160"/>
                </a:lnTo>
                <a:lnTo>
                  <a:pt x="1483" y="1168"/>
                </a:lnTo>
                <a:lnTo>
                  <a:pt x="1507" y="1180"/>
                </a:lnTo>
                <a:lnTo>
                  <a:pt x="1528" y="1197"/>
                </a:lnTo>
                <a:lnTo>
                  <a:pt x="1543" y="1217"/>
                </a:lnTo>
                <a:lnTo>
                  <a:pt x="1556" y="1240"/>
                </a:lnTo>
                <a:lnTo>
                  <a:pt x="1564" y="1265"/>
                </a:lnTo>
                <a:lnTo>
                  <a:pt x="1567" y="1292"/>
                </a:lnTo>
                <a:lnTo>
                  <a:pt x="1567" y="1313"/>
                </a:lnTo>
                <a:lnTo>
                  <a:pt x="2630" y="1313"/>
                </a:lnTo>
                <a:lnTo>
                  <a:pt x="2630" y="807"/>
                </a:lnTo>
                <a:lnTo>
                  <a:pt x="1133" y="807"/>
                </a:lnTo>
                <a:lnTo>
                  <a:pt x="1133" y="829"/>
                </a:lnTo>
                <a:lnTo>
                  <a:pt x="1131" y="856"/>
                </a:lnTo>
                <a:lnTo>
                  <a:pt x="1123" y="882"/>
                </a:lnTo>
                <a:lnTo>
                  <a:pt x="1110" y="905"/>
                </a:lnTo>
                <a:lnTo>
                  <a:pt x="1093" y="925"/>
                </a:lnTo>
                <a:lnTo>
                  <a:pt x="1073" y="941"/>
                </a:lnTo>
                <a:lnTo>
                  <a:pt x="1050" y="953"/>
                </a:lnTo>
                <a:lnTo>
                  <a:pt x="1025" y="961"/>
                </a:lnTo>
                <a:lnTo>
                  <a:pt x="997" y="964"/>
                </a:lnTo>
                <a:lnTo>
                  <a:pt x="970" y="961"/>
                </a:lnTo>
                <a:lnTo>
                  <a:pt x="945" y="953"/>
                </a:lnTo>
                <a:lnTo>
                  <a:pt x="922" y="941"/>
                </a:lnTo>
                <a:lnTo>
                  <a:pt x="902" y="925"/>
                </a:lnTo>
                <a:lnTo>
                  <a:pt x="885" y="905"/>
                </a:lnTo>
                <a:lnTo>
                  <a:pt x="872" y="882"/>
                </a:lnTo>
                <a:lnTo>
                  <a:pt x="865" y="856"/>
                </a:lnTo>
                <a:lnTo>
                  <a:pt x="862" y="829"/>
                </a:lnTo>
                <a:lnTo>
                  <a:pt x="862" y="807"/>
                </a:lnTo>
                <a:lnTo>
                  <a:pt x="700" y="807"/>
                </a:lnTo>
                <a:lnTo>
                  <a:pt x="700" y="829"/>
                </a:lnTo>
                <a:lnTo>
                  <a:pt x="698" y="856"/>
                </a:lnTo>
                <a:lnTo>
                  <a:pt x="689" y="882"/>
                </a:lnTo>
                <a:lnTo>
                  <a:pt x="676" y="905"/>
                </a:lnTo>
                <a:lnTo>
                  <a:pt x="660" y="925"/>
                </a:lnTo>
                <a:lnTo>
                  <a:pt x="640" y="941"/>
                </a:lnTo>
                <a:lnTo>
                  <a:pt x="617" y="953"/>
                </a:lnTo>
                <a:lnTo>
                  <a:pt x="591" y="961"/>
                </a:lnTo>
                <a:lnTo>
                  <a:pt x="564" y="964"/>
                </a:lnTo>
                <a:lnTo>
                  <a:pt x="537" y="961"/>
                </a:lnTo>
                <a:lnTo>
                  <a:pt x="511" y="953"/>
                </a:lnTo>
                <a:lnTo>
                  <a:pt x="488" y="941"/>
                </a:lnTo>
                <a:lnTo>
                  <a:pt x="468" y="925"/>
                </a:lnTo>
                <a:lnTo>
                  <a:pt x="451" y="905"/>
                </a:lnTo>
                <a:lnTo>
                  <a:pt x="439" y="882"/>
                </a:lnTo>
                <a:lnTo>
                  <a:pt x="431" y="856"/>
                </a:lnTo>
                <a:lnTo>
                  <a:pt x="428" y="829"/>
                </a:lnTo>
                <a:lnTo>
                  <a:pt x="428" y="807"/>
                </a:lnTo>
                <a:lnTo>
                  <a:pt x="233" y="807"/>
                </a:lnTo>
                <a:close/>
                <a:moveTo>
                  <a:pt x="539" y="232"/>
                </a:moveTo>
                <a:lnTo>
                  <a:pt x="493" y="235"/>
                </a:lnTo>
                <a:lnTo>
                  <a:pt x="450" y="244"/>
                </a:lnTo>
                <a:lnTo>
                  <a:pt x="409" y="260"/>
                </a:lnTo>
                <a:lnTo>
                  <a:pt x="372" y="281"/>
                </a:lnTo>
                <a:lnTo>
                  <a:pt x="338" y="306"/>
                </a:lnTo>
                <a:lnTo>
                  <a:pt x="307" y="337"/>
                </a:lnTo>
                <a:lnTo>
                  <a:pt x="282" y="371"/>
                </a:lnTo>
                <a:lnTo>
                  <a:pt x="261" y="408"/>
                </a:lnTo>
                <a:lnTo>
                  <a:pt x="245" y="449"/>
                </a:lnTo>
                <a:lnTo>
                  <a:pt x="236" y="492"/>
                </a:lnTo>
                <a:lnTo>
                  <a:pt x="233" y="537"/>
                </a:lnTo>
                <a:lnTo>
                  <a:pt x="233" y="653"/>
                </a:lnTo>
                <a:lnTo>
                  <a:pt x="428" y="653"/>
                </a:lnTo>
                <a:lnTo>
                  <a:pt x="428" y="632"/>
                </a:lnTo>
                <a:lnTo>
                  <a:pt x="431" y="605"/>
                </a:lnTo>
                <a:lnTo>
                  <a:pt x="439" y="579"/>
                </a:lnTo>
                <a:lnTo>
                  <a:pt x="451" y="556"/>
                </a:lnTo>
                <a:lnTo>
                  <a:pt x="468" y="536"/>
                </a:lnTo>
                <a:lnTo>
                  <a:pt x="488" y="520"/>
                </a:lnTo>
                <a:lnTo>
                  <a:pt x="511" y="507"/>
                </a:lnTo>
                <a:lnTo>
                  <a:pt x="537" y="499"/>
                </a:lnTo>
                <a:lnTo>
                  <a:pt x="564" y="496"/>
                </a:lnTo>
                <a:lnTo>
                  <a:pt x="591" y="499"/>
                </a:lnTo>
                <a:lnTo>
                  <a:pt x="617" y="507"/>
                </a:lnTo>
                <a:lnTo>
                  <a:pt x="640" y="520"/>
                </a:lnTo>
                <a:lnTo>
                  <a:pt x="660" y="536"/>
                </a:lnTo>
                <a:lnTo>
                  <a:pt x="676" y="556"/>
                </a:lnTo>
                <a:lnTo>
                  <a:pt x="689" y="579"/>
                </a:lnTo>
                <a:lnTo>
                  <a:pt x="698" y="605"/>
                </a:lnTo>
                <a:lnTo>
                  <a:pt x="700" y="632"/>
                </a:lnTo>
                <a:lnTo>
                  <a:pt x="700" y="653"/>
                </a:lnTo>
                <a:lnTo>
                  <a:pt x="862" y="653"/>
                </a:lnTo>
                <a:lnTo>
                  <a:pt x="862" y="632"/>
                </a:lnTo>
                <a:lnTo>
                  <a:pt x="865" y="605"/>
                </a:lnTo>
                <a:lnTo>
                  <a:pt x="872" y="579"/>
                </a:lnTo>
                <a:lnTo>
                  <a:pt x="885" y="556"/>
                </a:lnTo>
                <a:lnTo>
                  <a:pt x="902" y="536"/>
                </a:lnTo>
                <a:lnTo>
                  <a:pt x="922" y="520"/>
                </a:lnTo>
                <a:lnTo>
                  <a:pt x="945" y="507"/>
                </a:lnTo>
                <a:lnTo>
                  <a:pt x="970" y="499"/>
                </a:lnTo>
                <a:lnTo>
                  <a:pt x="997" y="496"/>
                </a:lnTo>
                <a:lnTo>
                  <a:pt x="1025" y="499"/>
                </a:lnTo>
                <a:lnTo>
                  <a:pt x="1050" y="507"/>
                </a:lnTo>
                <a:lnTo>
                  <a:pt x="1073" y="520"/>
                </a:lnTo>
                <a:lnTo>
                  <a:pt x="1093" y="536"/>
                </a:lnTo>
                <a:lnTo>
                  <a:pt x="1110" y="556"/>
                </a:lnTo>
                <a:lnTo>
                  <a:pt x="1123" y="579"/>
                </a:lnTo>
                <a:lnTo>
                  <a:pt x="1131" y="605"/>
                </a:lnTo>
                <a:lnTo>
                  <a:pt x="1133" y="632"/>
                </a:lnTo>
                <a:lnTo>
                  <a:pt x="1133" y="653"/>
                </a:lnTo>
                <a:lnTo>
                  <a:pt x="2630" y="653"/>
                </a:lnTo>
                <a:lnTo>
                  <a:pt x="2630" y="537"/>
                </a:lnTo>
                <a:lnTo>
                  <a:pt x="2626" y="492"/>
                </a:lnTo>
                <a:lnTo>
                  <a:pt x="2616" y="449"/>
                </a:lnTo>
                <a:lnTo>
                  <a:pt x="2601" y="408"/>
                </a:lnTo>
                <a:lnTo>
                  <a:pt x="2581" y="371"/>
                </a:lnTo>
                <a:lnTo>
                  <a:pt x="2554" y="337"/>
                </a:lnTo>
                <a:lnTo>
                  <a:pt x="2524" y="306"/>
                </a:lnTo>
                <a:lnTo>
                  <a:pt x="2490" y="281"/>
                </a:lnTo>
                <a:lnTo>
                  <a:pt x="2452" y="260"/>
                </a:lnTo>
                <a:lnTo>
                  <a:pt x="2411" y="244"/>
                </a:lnTo>
                <a:lnTo>
                  <a:pt x="2368" y="235"/>
                </a:lnTo>
                <a:lnTo>
                  <a:pt x="2323" y="232"/>
                </a:lnTo>
                <a:lnTo>
                  <a:pt x="539" y="232"/>
                </a:lnTo>
                <a:close/>
                <a:moveTo>
                  <a:pt x="539" y="0"/>
                </a:moveTo>
                <a:lnTo>
                  <a:pt x="2323" y="0"/>
                </a:lnTo>
                <a:lnTo>
                  <a:pt x="2382" y="3"/>
                </a:lnTo>
                <a:lnTo>
                  <a:pt x="2439" y="13"/>
                </a:lnTo>
                <a:lnTo>
                  <a:pt x="2493" y="28"/>
                </a:lnTo>
                <a:lnTo>
                  <a:pt x="2546" y="47"/>
                </a:lnTo>
                <a:lnTo>
                  <a:pt x="2595" y="74"/>
                </a:lnTo>
                <a:lnTo>
                  <a:pt x="2642" y="104"/>
                </a:lnTo>
                <a:lnTo>
                  <a:pt x="2685" y="139"/>
                </a:lnTo>
                <a:lnTo>
                  <a:pt x="2724" y="177"/>
                </a:lnTo>
                <a:lnTo>
                  <a:pt x="2758" y="220"/>
                </a:lnTo>
                <a:lnTo>
                  <a:pt x="2789" y="266"/>
                </a:lnTo>
                <a:lnTo>
                  <a:pt x="2814" y="316"/>
                </a:lnTo>
                <a:lnTo>
                  <a:pt x="2835" y="367"/>
                </a:lnTo>
                <a:lnTo>
                  <a:pt x="2850" y="422"/>
                </a:lnTo>
                <a:lnTo>
                  <a:pt x="2859" y="478"/>
                </a:lnTo>
                <a:lnTo>
                  <a:pt x="2863" y="537"/>
                </a:lnTo>
                <a:lnTo>
                  <a:pt x="2863" y="2905"/>
                </a:lnTo>
                <a:lnTo>
                  <a:pt x="2859" y="2964"/>
                </a:lnTo>
                <a:lnTo>
                  <a:pt x="2850" y="3020"/>
                </a:lnTo>
                <a:lnTo>
                  <a:pt x="2835" y="3075"/>
                </a:lnTo>
                <a:lnTo>
                  <a:pt x="2814" y="3127"/>
                </a:lnTo>
                <a:lnTo>
                  <a:pt x="2789" y="3176"/>
                </a:lnTo>
                <a:lnTo>
                  <a:pt x="2758" y="3223"/>
                </a:lnTo>
                <a:lnTo>
                  <a:pt x="2724" y="3265"/>
                </a:lnTo>
                <a:lnTo>
                  <a:pt x="2685" y="3304"/>
                </a:lnTo>
                <a:lnTo>
                  <a:pt x="2642" y="3339"/>
                </a:lnTo>
                <a:lnTo>
                  <a:pt x="2595" y="3369"/>
                </a:lnTo>
                <a:lnTo>
                  <a:pt x="2546" y="3394"/>
                </a:lnTo>
                <a:lnTo>
                  <a:pt x="2493" y="3415"/>
                </a:lnTo>
                <a:lnTo>
                  <a:pt x="2439" y="3430"/>
                </a:lnTo>
                <a:lnTo>
                  <a:pt x="2382" y="3439"/>
                </a:lnTo>
                <a:lnTo>
                  <a:pt x="2323" y="3443"/>
                </a:lnTo>
                <a:lnTo>
                  <a:pt x="539" y="3443"/>
                </a:lnTo>
                <a:lnTo>
                  <a:pt x="480" y="3439"/>
                </a:lnTo>
                <a:lnTo>
                  <a:pt x="423" y="3430"/>
                </a:lnTo>
                <a:lnTo>
                  <a:pt x="368" y="3415"/>
                </a:lnTo>
                <a:lnTo>
                  <a:pt x="317" y="3394"/>
                </a:lnTo>
                <a:lnTo>
                  <a:pt x="267" y="3369"/>
                </a:lnTo>
                <a:lnTo>
                  <a:pt x="221" y="3339"/>
                </a:lnTo>
                <a:lnTo>
                  <a:pt x="178" y="3304"/>
                </a:lnTo>
                <a:lnTo>
                  <a:pt x="139" y="3265"/>
                </a:lnTo>
                <a:lnTo>
                  <a:pt x="104" y="3223"/>
                </a:lnTo>
                <a:lnTo>
                  <a:pt x="74" y="3176"/>
                </a:lnTo>
                <a:lnTo>
                  <a:pt x="47" y="3127"/>
                </a:lnTo>
                <a:lnTo>
                  <a:pt x="27" y="3075"/>
                </a:lnTo>
                <a:lnTo>
                  <a:pt x="13" y="3020"/>
                </a:lnTo>
                <a:lnTo>
                  <a:pt x="3" y="2964"/>
                </a:lnTo>
                <a:lnTo>
                  <a:pt x="0" y="2905"/>
                </a:lnTo>
                <a:lnTo>
                  <a:pt x="0" y="537"/>
                </a:lnTo>
                <a:lnTo>
                  <a:pt x="3" y="478"/>
                </a:lnTo>
                <a:lnTo>
                  <a:pt x="13" y="422"/>
                </a:lnTo>
                <a:lnTo>
                  <a:pt x="27" y="367"/>
                </a:lnTo>
                <a:lnTo>
                  <a:pt x="47" y="316"/>
                </a:lnTo>
                <a:lnTo>
                  <a:pt x="74" y="266"/>
                </a:lnTo>
                <a:lnTo>
                  <a:pt x="104" y="220"/>
                </a:lnTo>
                <a:lnTo>
                  <a:pt x="139" y="177"/>
                </a:lnTo>
                <a:lnTo>
                  <a:pt x="178" y="139"/>
                </a:lnTo>
                <a:lnTo>
                  <a:pt x="221" y="104"/>
                </a:lnTo>
                <a:lnTo>
                  <a:pt x="267" y="74"/>
                </a:lnTo>
                <a:lnTo>
                  <a:pt x="317" y="47"/>
                </a:lnTo>
                <a:lnTo>
                  <a:pt x="368" y="28"/>
                </a:lnTo>
                <a:lnTo>
                  <a:pt x="423" y="13"/>
                </a:lnTo>
                <a:lnTo>
                  <a:pt x="480" y="3"/>
                </a:lnTo>
                <a:lnTo>
                  <a:pt x="53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grpSp>
        <p:nvGrpSpPr>
          <p:cNvPr id="30" name="Group 29"/>
          <p:cNvGrpSpPr/>
          <p:nvPr/>
        </p:nvGrpSpPr>
        <p:grpSpPr>
          <a:xfrm>
            <a:off x="1349114" y="3016524"/>
            <a:ext cx="343690" cy="343690"/>
            <a:chOff x="9642475" y="3190875"/>
            <a:chExt cx="420688" cy="420688"/>
          </a:xfrm>
          <a:solidFill>
            <a:schemeClr val="bg1"/>
          </a:solidFill>
        </p:grpSpPr>
        <p:sp>
          <p:nvSpPr>
            <p:cNvPr id="31" name="Freeform 119"/>
            <p:cNvSpPr>
              <a:spLocks noEditPoints="1"/>
            </p:cNvSpPr>
            <p:nvPr/>
          </p:nvSpPr>
          <p:spPr bwMode="auto">
            <a:xfrm>
              <a:off x="9726613" y="3235325"/>
              <a:ext cx="73025" cy="153988"/>
            </a:xfrm>
            <a:custGeom>
              <a:avLst/>
              <a:gdLst>
                <a:gd name="T0" fmla="*/ 396 w 600"/>
                <a:gd name="T1" fmla="*/ 979 h 1263"/>
                <a:gd name="T2" fmla="*/ 444 w 600"/>
                <a:gd name="T3" fmla="*/ 915 h 1263"/>
                <a:gd name="T4" fmla="*/ 451 w 600"/>
                <a:gd name="T5" fmla="*/ 830 h 1263"/>
                <a:gd name="T6" fmla="*/ 416 w 600"/>
                <a:gd name="T7" fmla="*/ 756 h 1263"/>
                <a:gd name="T8" fmla="*/ 227 w 600"/>
                <a:gd name="T9" fmla="*/ 268 h 1263"/>
                <a:gd name="T10" fmla="*/ 168 w 600"/>
                <a:gd name="T11" fmla="*/ 325 h 1263"/>
                <a:gd name="T12" fmla="*/ 145 w 600"/>
                <a:gd name="T13" fmla="*/ 404 h 1263"/>
                <a:gd name="T14" fmla="*/ 168 w 600"/>
                <a:gd name="T15" fmla="*/ 485 h 1263"/>
                <a:gd name="T16" fmla="*/ 227 w 600"/>
                <a:gd name="T17" fmla="*/ 540 h 1263"/>
                <a:gd name="T18" fmla="*/ 319 w 600"/>
                <a:gd name="T19" fmla="*/ 2 h 1263"/>
                <a:gd name="T20" fmla="*/ 363 w 600"/>
                <a:gd name="T21" fmla="*/ 35 h 1263"/>
                <a:gd name="T22" fmla="*/ 373 w 600"/>
                <a:gd name="T23" fmla="*/ 114 h 1263"/>
                <a:gd name="T24" fmla="*/ 479 w 600"/>
                <a:gd name="T25" fmla="*/ 164 h 1263"/>
                <a:gd name="T26" fmla="*/ 557 w 600"/>
                <a:gd name="T27" fmla="*/ 251 h 1263"/>
                <a:gd name="T28" fmla="*/ 597 w 600"/>
                <a:gd name="T29" fmla="*/ 363 h 1263"/>
                <a:gd name="T30" fmla="*/ 589 w 600"/>
                <a:gd name="T31" fmla="*/ 441 h 1263"/>
                <a:gd name="T32" fmla="*/ 546 w 600"/>
                <a:gd name="T33" fmla="*/ 474 h 1263"/>
                <a:gd name="T34" fmla="*/ 490 w 600"/>
                <a:gd name="T35" fmla="*/ 467 h 1263"/>
                <a:gd name="T36" fmla="*/ 456 w 600"/>
                <a:gd name="T37" fmla="*/ 424 h 1263"/>
                <a:gd name="T38" fmla="*/ 444 w 600"/>
                <a:gd name="T39" fmla="*/ 349 h 1263"/>
                <a:gd name="T40" fmla="*/ 396 w 600"/>
                <a:gd name="T41" fmla="*/ 284 h 1263"/>
                <a:gd name="T42" fmla="*/ 410 w 600"/>
                <a:gd name="T43" fmla="*/ 580 h 1263"/>
                <a:gd name="T44" fmla="*/ 509 w 600"/>
                <a:gd name="T45" fmla="*/ 644 h 1263"/>
                <a:gd name="T46" fmla="*/ 575 w 600"/>
                <a:gd name="T47" fmla="*/ 740 h 1263"/>
                <a:gd name="T48" fmla="*/ 600 w 600"/>
                <a:gd name="T49" fmla="*/ 859 h 1263"/>
                <a:gd name="T50" fmla="*/ 575 w 600"/>
                <a:gd name="T51" fmla="*/ 977 h 1263"/>
                <a:gd name="T52" fmla="*/ 509 w 600"/>
                <a:gd name="T53" fmla="*/ 1074 h 1263"/>
                <a:gd name="T54" fmla="*/ 410 w 600"/>
                <a:gd name="T55" fmla="*/ 1137 h 1263"/>
                <a:gd name="T56" fmla="*/ 370 w 600"/>
                <a:gd name="T57" fmla="*/ 1210 h 1263"/>
                <a:gd name="T58" fmla="*/ 337 w 600"/>
                <a:gd name="T59" fmla="*/ 1254 h 1263"/>
                <a:gd name="T60" fmla="*/ 280 w 600"/>
                <a:gd name="T61" fmla="*/ 1261 h 1263"/>
                <a:gd name="T62" fmla="*/ 238 w 600"/>
                <a:gd name="T63" fmla="*/ 1228 h 1263"/>
                <a:gd name="T64" fmla="*/ 227 w 600"/>
                <a:gd name="T65" fmla="*/ 1149 h 1263"/>
                <a:gd name="T66" fmla="*/ 121 w 600"/>
                <a:gd name="T67" fmla="*/ 1099 h 1263"/>
                <a:gd name="T68" fmla="*/ 43 w 600"/>
                <a:gd name="T69" fmla="*/ 1012 h 1263"/>
                <a:gd name="T70" fmla="*/ 3 w 600"/>
                <a:gd name="T71" fmla="*/ 900 h 1263"/>
                <a:gd name="T72" fmla="*/ 10 w 600"/>
                <a:gd name="T73" fmla="*/ 822 h 1263"/>
                <a:gd name="T74" fmla="*/ 53 w 600"/>
                <a:gd name="T75" fmla="*/ 789 h 1263"/>
                <a:gd name="T76" fmla="*/ 110 w 600"/>
                <a:gd name="T77" fmla="*/ 796 h 1263"/>
                <a:gd name="T78" fmla="*/ 143 w 600"/>
                <a:gd name="T79" fmla="*/ 839 h 1263"/>
                <a:gd name="T80" fmla="*/ 156 w 600"/>
                <a:gd name="T81" fmla="*/ 915 h 1263"/>
                <a:gd name="T82" fmla="*/ 204 w 600"/>
                <a:gd name="T83" fmla="*/ 979 h 1263"/>
                <a:gd name="T84" fmla="*/ 189 w 600"/>
                <a:gd name="T85" fmla="*/ 683 h 1263"/>
                <a:gd name="T86" fmla="*/ 91 w 600"/>
                <a:gd name="T87" fmla="*/ 619 h 1263"/>
                <a:gd name="T88" fmla="*/ 25 w 600"/>
                <a:gd name="T89" fmla="*/ 523 h 1263"/>
                <a:gd name="T90" fmla="*/ 0 w 600"/>
                <a:gd name="T91" fmla="*/ 404 h 1263"/>
                <a:gd name="T92" fmla="*/ 25 w 600"/>
                <a:gd name="T93" fmla="*/ 286 h 1263"/>
                <a:gd name="T94" fmla="*/ 91 w 600"/>
                <a:gd name="T95" fmla="*/ 189 h 1263"/>
                <a:gd name="T96" fmla="*/ 189 w 600"/>
                <a:gd name="T97" fmla="*/ 125 h 1263"/>
                <a:gd name="T98" fmla="*/ 230 w 600"/>
                <a:gd name="T99" fmla="*/ 53 h 1263"/>
                <a:gd name="T100" fmla="*/ 264 w 600"/>
                <a:gd name="T101" fmla="*/ 9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0" h="1263">
                  <a:moveTo>
                    <a:pt x="373" y="723"/>
                  </a:moveTo>
                  <a:lnTo>
                    <a:pt x="373" y="994"/>
                  </a:lnTo>
                  <a:lnTo>
                    <a:pt x="396" y="979"/>
                  </a:lnTo>
                  <a:lnTo>
                    <a:pt x="416" y="961"/>
                  </a:lnTo>
                  <a:lnTo>
                    <a:pt x="431" y="939"/>
                  </a:lnTo>
                  <a:lnTo>
                    <a:pt x="444" y="915"/>
                  </a:lnTo>
                  <a:lnTo>
                    <a:pt x="451" y="887"/>
                  </a:lnTo>
                  <a:lnTo>
                    <a:pt x="454" y="859"/>
                  </a:lnTo>
                  <a:lnTo>
                    <a:pt x="451" y="830"/>
                  </a:lnTo>
                  <a:lnTo>
                    <a:pt x="444" y="803"/>
                  </a:lnTo>
                  <a:lnTo>
                    <a:pt x="431" y="778"/>
                  </a:lnTo>
                  <a:lnTo>
                    <a:pt x="416" y="756"/>
                  </a:lnTo>
                  <a:lnTo>
                    <a:pt x="396" y="737"/>
                  </a:lnTo>
                  <a:lnTo>
                    <a:pt x="373" y="723"/>
                  </a:lnTo>
                  <a:close/>
                  <a:moveTo>
                    <a:pt x="227" y="268"/>
                  </a:moveTo>
                  <a:lnTo>
                    <a:pt x="204" y="284"/>
                  </a:lnTo>
                  <a:lnTo>
                    <a:pt x="184" y="303"/>
                  </a:lnTo>
                  <a:lnTo>
                    <a:pt x="168" y="325"/>
                  </a:lnTo>
                  <a:lnTo>
                    <a:pt x="156" y="349"/>
                  </a:lnTo>
                  <a:lnTo>
                    <a:pt x="149" y="376"/>
                  </a:lnTo>
                  <a:lnTo>
                    <a:pt x="145" y="404"/>
                  </a:lnTo>
                  <a:lnTo>
                    <a:pt x="149" y="434"/>
                  </a:lnTo>
                  <a:lnTo>
                    <a:pt x="156" y="460"/>
                  </a:lnTo>
                  <a:lnTo>
                    <a:pt x="168" y="485"/>
                  </a:lnTo>
                  <a:lnTo>
                    <a:pt x="184" y="507"/>
                  </a:lnTo>
                  <a:lnTo>
                    <a:pt x="204" y="526"/>
                  </a:lnTo>
                  <a:lnTo>
                    <a:pt x="227" y="540"/>
                  </a:lnTo>
                  <a:lnTo>
                    <a:pt x="227" y="268"/>
                  </a:lnTo>
                  <a:close/>
                  <a:moveTo>
                    <a:pt x="300" y="0"/>
                  </a:moveTo>
                  <a:lnTo>
                    <a:pt x="319" y="2"/>
                  </a:lnTo>
                  <a:lnTo>
                    <a:pt x="337" y="9"/>
                  </a:lnTo>
                  <a:lnTo>
                    <a:pt x="352" y="21"/>
                  </a:lnTo>
                  <a:lnTo>
                    <a:pt x="363" y="35"/>
                  </a:lnTo>
                  <a:lnTo>
                    <a:pt x="370" y="53"/>
                  </a:lnTo>
                  <a:lnTo>
                    <a:pt x="373" y="72"/>
                  </a:lnTo>
                  <a:lnTo>
                    <a:pt x="373" y="114"/>
                  </a:lnTo>
                  <a:lnTo>
                    <a:pt x="410" y="125"/>
                  </a:lnTo>
                  <a:lnTo>
                    <a:pt x="446" y="143"/>
                  </a:lnTo>
                  <a:lnTo>
                    <a:pt x="479" y="164"/>
                  </a:lnTo>
                  <a:lnTo>
                    <a:pt x="509" y="189"/>
                  </a:lnTo>
                  <a:lnTo>
                    <a:pt x="535" y="219"/>
                  </a:lnTo>
                  <a:lnTo>
                    <a:pt x="557" y="251"/>
                  </a:lnTo>
                  <a:lnTo>
                    <a:pt x="575" y="286"/>
                  </a:lnTo>
                  <a:lnTo>
                    <a:pt x="588" y="324"/>
                  </a:lnTo>
                  <a:lnTo>
                    <a:pt x="597" y="363"/>
                  </a:lnTo>
                  <a:lnTo>
                    <a:pt x="600" y="404"/>
                  </a:lnTo>
                  <a:lnTo>
                    <a:pt x="597" y="424"/>
                  </a:lnTo>
                  <a:lnTo>
                    <a:pt x="589" y="441"/>
                  </a:lnTo>
                  <a:lnTo>
                    <a:pt x="578" y="456"/>
                  </a:lnTo>
                  <a:lnTo>
                    <a:pt x="563" y="467"/>
                  </a:lnTo>
                  <a:lnTo>
                    <a:pt x="546" y="474"/>
                  </a:lnTo>
                  <a:lnTo>
                    <a:pt x="526" y="478"/>
                  </a:lnTo>
                  <a:lnTo>
                    <a:pt x="508" y="474"/>
                  </a:lnTo>
                  <a:lnTo>
                    <a:pt x="490" y="467"/>
                  </a:lnTo>
                  <a:lnTo>
                    <a:pt x="475" y="456"/>
                  </a:lnTo>
                  <a:lnTo>
                    <a:pt x="464" y="441"/>
                  </a:lnTo>
                  <a:lnTo>
                    <a:pt x="456" y="424"/>
                  </a:lnTo>
                  <a:lnTo>
                    <a:pt x="454" y="404"/>
                  </a:lnTo>
                  <a:lnTo>
                    <a:pt x="451" y="376"/>
                  </a:lnTo>
                  <a:lnTo>
                    <a:pt x="444" y="349"/>
                  </a:lnTo>
                  <a:lnTo>
                    <a:pt x="431" y="325"/>
                  </a:lnTo>
                  <a:lnTo>
                    <a:pt x="416" y="303"/>
                  </a:lnTo>
                  <a:lnTo>
                    <a:pt x="396" y="284"/>
                  </a:lnTo>
                  <a:lnTo>
                    <a:pt x="373" y="268"/>
                  </a:lnTo>
                  <a:lnTo>
                    <a:pt x="373" y="568"/>
                  </a:lnTo>
                  <a:lnTo>
                    <a:pt x="410" y="580"/>
                  </a:lnTo>
                  <a:lnTo>
                    <a:pt x="446" y="597"/>
                  </a:lnTo>
                  <a:lnTo>
                    <a:pt x="479" y="618"/>
                  </a:lnTo>
                  <a:lnTo>
                    <a:pt x="509" y="644"/>
                  </a:lnTo>
                  <a:lnTo>
                    <a:pt x="535" y="672"/>
                  </a:lnTo>
                  <a:lnTo>
                    <a:pt x="557" y="705"/>
                  </a:lnTo>
                  <a:lnTo>
                    <a:pt x="575" y="740"/>
                  </a:lnTo>
                  <a:lnTo>
                    <a:pt x="588" y="777"/>
                  </a:lnTo>
                  <a:lnTo>
                    <a:pt x="597" y="817"/>
                  </a:lnTo>
                  <a:lnTo>
                    <a:pt x="600" y="859"/>
                  </a:lnTo>
                  <a:lnTo>
                    <a:pt x="597" y="900"/>
                  </a:lnTo>
                  <a:lnTo>
                    <a:pt x="588" y="940"/>
                  </a:lnTo>
                  <a:lnTo>
                    <a:pt x="575" y="977"/>
                  </a:lnTo>
                  <a:lnTo>
                    <a:pt x="557" y="1012"/>
                  </a:lnTo>
                  <a:lnTo>
                    <a:pt x="535" y="1044"/>
                  </a:lnTo>
                  <a:lnTo>
                    <a:pt x="509" y="1074"/>
                  </a:lnTo>
                  <a:lnTo>
                    <a:pt x="479" y="1099"/>
                  </a:lnTo>
                  <a:lnTo>
                    <a:pt x="446" y="1120"/>
                  </a:lnTo>
                  <a:lnTo>
                    <a:pt x="410" y="1137"/>
                  </a:lnTo>
                  <a:lnTo>
                    <a:pt x="373" y="1149"/>
                  </a:lnTo>
                  <a:lnTo>
                    <a:pt x="373" y="1191"/>
                  </a:lnTo>
                  <a:lnTo>
                    <a:pt x="370" y="1210"/>
                  </a:lnTo>
                  <a:lnTo>
                    <a:pt x="363" y="1228"/>
                  </a:lnTo>
                  <a:lnTo>
                    <a:pt x="352" y="1242"/>
                  </a:lnTo>
                  <a:lnTo>
                    <a:pt x="337" y="1254"/>
                  </a:lnTo>
                  <a:lnTo>
                    <a:pt x="319" y="1261"/>
                  </a:lnTo>
                  <a:lnTo>
                    <a:pt x="300" y="1263"/>
                  </a:lnTo>
                  <a:lnTo>
                    <a:pt x="280" y="1261"/>
                  </a:lnTo>
                  <a:lnTo>
                    <a:pt x="264" y="1254"/>
                  </a:lnTo>
                  <a:lnTo>
                    <a:pt x="248" y="1242"/>
                  </a:lnTo>
                  <a:lnTo>
                    <a:pt x="238" y="1228"/>
                  </a:lnTo>
                  <a:lnTo>
                    <a:pt x="230" y="1210"/>
                  </a:lnTo>
                  <a:lnTo>
                    <a:pt x="227" y="1191"/>
                  </a:lnTo>
                  <a:lnTo>
                    <a:pt x="227" y="1149"/>
                  </a:lnTo>
                  <a:lnTo>
                    <a:pt x="189" y="1137"/>
                  </a:lnTo>
                  <a:lnTo>
                    <a:pt x="154" y="1120"/>
                  </a:lnTo>
                  <a:lnTo>
                    <a:pt x="121" y="1099"/>
                  </a:lnTo>
                  <a:lnTo>
                    <a:pt x="91" y="1074"/>
                  </a:lnTo>
                  <a:lnTo>
                    <a:pt x="65" y="1044"/>
                  </a:lnTo>
                  <a:lnTo>
                    <a:pt x="43" y="1012"/>
                  </a:lnTo>
                  <a:lnTo>
                    <a:pt x="25" y="977"/>
                  </a:lnTo>
                  <a:lnTo>
                    <a:pt x="11" y="940"/>
                  </a:lnTo>
                  <a:lnTo>
                    <a:pt x="3" y="900"/>
                  </a:lnTo>
                  <a:lnTo>
                    <a:pt x="0" y="859"/>
                  </a:lnTo>
                  <a:lnTo>
                    <a:pt x="3" y="839"/>
                  </a:lnTo>
                  <a:lnTo>
                    <a:pt x="10" y="822"/>
                  </a:lnTo>
                  <a:lnTo>
                    <a:pt x="22" y="807"/>
                  </a:lnTo>
                  <a:lnTo>
                    <a:pt x="37" y="796"/>
                  </a:lnTo>
                  <a:lnTo>
                    <a:pt x="53" y="789"/>
                  </a:lnTo>
                  <a:lnTo>
                    <a:pt x="73" y="786"/>
                  </a:lnTo>
                  <a:lnTo>
                    <a:pt x="92" y="789"/>
                  </a:lnTo>
                  <a:lnTo>
                    <a:pt x="110" y="796"/>
                  </a:lnTo>
                  <a:lnTo>
                    <a:pt x="124" y="807"/>
                  </a:lnTo>
                  <a:lnTo>
                    <a:pt x="136" y="822"/>
                  </a:lnTo>
                  <a:lnTo>
                    <a:pt x="143" y="839"/>
                  </a:lnTo>
                  <a:lnTo>
                    <a:pt x="145" y="859"/>
                  </a:lnTo>
                  <a:lnTo>
                    <a:pt x="149" y="887"/>
                  </a:lnTo>
                  <a:lnTo>
                    <a:pt x="156" y="915"/>
                  </a:lnTo>
                  <a:lnTo>
                    <a:pt x="168" y="939"/>
                  </a:lnTo>
                  <a:lnTo>
                    <a:pt x="184" y="961"/>
                  </a:lnTo>
                  <a:lnTo>
                    <a:pt x="204" y="979"/>
                  </a:lnTo>
                  <a:lnTo>
                    <a:pt x="227" y="994"/>
                  </a:lnTo>
                  <a:lnTo>
                    <a:pt x="227" y="696"/>
                  </a:lnTo>
                  <a:lnTo>
                    <a:pt x="189" y="683"/>
                  </a:lnTo>
                  <a:lnTo>
                    <a:pt x="154" y="666"/>
                  </a:lnTo>
                  <a:lnTo>
                    <a:pt x="121" y="644"/>
                  </a:lnTo>
                  <a:lnTo>
                    <a:pt x="91" y="619"/>
                  </a:lnTo>
                  <a:lnTo>
                    <a:pt x="65" y="591"/>
                  </a:lnTo>
                  <a:lnTo>
                    <a:pt x="43" y="558"/>
                  </a:lnTo>
                  <a:lnTo>
                    <a:pt x="25" y="523"/>
                  </a:lnTo>
                  <a:lnTo>
                    <a:pt x="11" y="485"/>
                  </a:lnTo>
                  <a:lnTo>
                    <a:pt x="3" y="446"/>
                  </a:lnTo>
                  <a:lnTo>
                    <a:pt x="0" y="404"/>
                  </a:lnTo>
                  <a:lnTo>
                    <a:pt x="3" y="363"/>
                  </a:lnTo>
                  <a:lnTo>
                    <a:pt x="11" y="324"/>
                  </a:lnTo>
                  <a:lnTo>
                    <a:pt x="25" y="286"/>
                  </a:lnTo>
                  <a:lnTo>
                    <a:pt x="43" y="251"/>
                  </a:lnTo>
                  <a:lnTo>
                    <a:pt x="65" y="219"/>
                  </a:lnTo>
                  <a:lnTo>
                    <a:pt x="91" y="189"/>
                  </a:lnTo>
                  <a:lnTo>
                    <a:pt x="121" y="164"/>
                  </a:lnTo>
                  <a:lnTo>
                    <a:pt x="154" y="143"/>
                  </a:lnTo>
                  <a:lnTo>
                    <a:pt x="189" y="125"/>
                  </a:lnTo>
                  <a:lnTo>
                    <a:pt x="227" y="114"/>
                  </a:lnTo>
                  <a:lnTo>
                    <a:pt x="227" y="72"/>
                  </a:lnTo>
                  <a:lnTo>
                    <a:pt x="230" y="53"/>
                  </a:lnTo>
                  <a:lnTo>
                    <a:pt x="238" y="35"/>
                  </a:lnTo>
                  <a:lnTo>
                    <a:pt x="248" y="21"/>
                  </a:lnTo>
                  <a:lnTo>
                    <a:pt x="264" y="9"/>
                  </a:lnTo>
                  <a:lnTo>
                    <a:pt x="280" y="2"/>
                  </a:lnTo>
                  <a:lnTo>
                    <a:pt x="3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32" name="Freeform 120"/>
            <p:cNvSpPr>
              <a:spLocks noEditPoints="1"/>
            </p:cNvSpPr>
            <p:nvPr/>
          </p:nvSpPr>
          <p:spPr bwMode="auto">
            <a:xfrm>
              <a:off x="9642475" y="3190875"/>
              <a:ext cx="242888" cy="242888"/>
            </a:xfrm>
            <a:custGeom>
              <a:avLst/>
              <a:gdLst>
                <a:gd name="T0" fmla="*/ 854 w 1986"/>
                <a:gd name="T1" fmla="*/ 231 h 1987"/>
                <a:gd name="T2" fmla="*/ 662 w 1986"/>
                <a:gd name="T3" fmla="*/ 293 h 1987"/>
                <a:gd name="T4" fmla="*/ 494 w 1986"/>
                <a:gd name="T5" fmla="*/ 400 h 1987"/>
                <a:gd name="T6" fmla="*/ 360 w 1986"/>
                <a:gd name="T7" fmla="*/ 547 h 1987"/>
                <a:gd name="T8" fmla="*/ 267 w 1986"/>
                <a:gd name="T9" fmla="*/ 723 h 1987"/>
                <a:gd name="T10" fmla="*/ 222 w 1986"/>
                <a:gd name="T11" fmla="*/ 923 h 1987"/>
                <a:gd name="T12" fmla="*/ 231 w 1986"/>
                <a:gd name="T13" fmla="*/ 1133 h 1987"/>
                <a:gd name="T14" fmla="*/ 293 w 1986"/>
                <a:gd name="T15" fmla="*/ 1326 h 1987"/>
                <a:gd name="T16" fmla="*/ 401 w 1986"/>
                <a:gd name="T17" fmla="*/ 1492 h 1987"/>
                <a:gd name="T18" fmla="*/ 546 w 1986"/>
                <a:gd name="T19" fmla="*/ 1626 h 1987"/>
                <a:gd name="T20" fmla="*/ 723 w 1986"/>
                <a:gd name="T21" fmla="*/ 1720 h 1987"/>
                <a:gd name="T22" fmla="*/ 922 w 1986"/>
                <a:gd name="T23" fmla="*/ 1766 h 1987"/>
                <a:gd name="T24" fmla="*/ 1132 w 1986"/>
                <a:gd name="T25" fmla="*/ 1756 h 1987"/>
                <a:gd name="T26" fmla="*/ 1324 w 1986"/>
                <a:gd name="T27" fmla="*/ 1694 h 1987"/>
                <a:gd name="T28" fmla="*/ 1492 w 1986"/>
                <a:gd name="T29" fmla="*/ 1587 h 1987"/>
                <a:gd name="T30" fmla="*/ 1626 w 1986"/>
                <a:gd name="T31" fmla="*/ 1440 h 1987"/>
                <a:gd name="T32" fmla="*/ 1719 w 1986"/>
                <a:gd name="T33" fmla="*/ 1264 h 1987"/>
                <a:gd name="T34" fmla="*/ 1764 w 1986"/>
                <a:gd name="T35" fmla="*/ 1064 h 1987"/>
                <a:gd name="T36" fmla="*/ 1755 w 1986"/>
                <a:gd name="T37" fmla="*/ 854 h 1987"/>
                <a:gd name="T38" fmla="*/ 1693 w 1986"/>
                <a:gd name="T39" fmla="*/ 661 h 1987"/>
                <a:gd name="T40" fmla="*/ 1585 w 1986"/>
                <a:gd name="T41" fmla="*/ 494 h 1987"/>
                <a:gd name="T42" fmla="*/ 1439 w 1986"/>
                <a:gd name="T43" fmla="*/ 361 h 1987"/>
                <a:gd name="T44" fmla="*/ 1263 w 1986"/>
                <a:gd name="T45" fmla="*/ 266 h 1987"/>
                <a:gd name="T46" fmla="*/ 1063 w 1986"/>
                <a:gd name="T47" fmla="*/ 221 h 1987"/>
                <a:gd name="T48" fmla="*/ 1074 w 1986"/>
                <a:gd name="T49" fmla="*/ 3 h 1987"/>
                <a:gd name="T50" fmla="*/ 1306 w 1986"/>
                <a:gd name="T51" fmla="*/ 50 h 1987"/>
                <a:gd name="T52" fmla="*/ 1516 w 1986"/>
                <a:gd name="T53" fmla="*/ 149 h 1987"/>
                <a:gd name="T54" fmla="*/ 1695 w 1986"/>
                <a:gd name="T55" fmla="*/ 292 h 1987"/>
                <a:gd name="T56" fmla="*/ 1837 w 1986"/>
                <a:gd name="T57" fmla="*/ 471 h 1987"/>
                <a:gd name="T58" fmla="*/ 1934 w 1986"/>
                <a:gd name="T59" fmla="*/ 679 h 1987"/>
                <a:gd name="T60" fmla="*/ 1983 w 1986"/>
                <a:gd name="T61" fmla="*/ 912 h 1987"/>
                <a:gd name="T62" fmla="*/ 1972 w 1986"/>
                <a:gd name="T63" fmla="*/ 1155 h 1987"/>
                <a:gd name="T64" fmla="*/ 1907 w 1986"/>
                <a:gd name="T65" fmla="*/ 1380 h 1987"/>
                <a:gd name="T66" fmla="*/ 1794 w 1986"/>
                <a:gd name="T67" fmla="*/ 1580 h 1987"/>
                <a:gd name="T68" fmla="*/ 1638 w 1986"/>
                <a:gd name="T69" fmla="*/ 1748 h 1987"/>
                <a:gd name="T70" fmla="*/ 1449 w 1986"/>
                <a:gd name="T71" fmla="*/ 1876 h 1987"/>
                <a:gd name="T72" fmla="*/ 1231 w 1986"/>
                <a:gd name="T73" fmla="*/ 1959 h 1987"/>
                <a:gd name="T74" fmla="*/ 993 w 1986"/>
                <a:gd name="T75" fmla="*/ 1987 h 1987"/>
                <a:gd name="T76" fmla="*/ 755 w 1986"/>
                <a:gd name="T77" fmla="*/ 1959 h 1987"/>
                <a:gd name="T78" fmla="*/ 537 w 1986"/>
                <a:gd name="T79" fmla="*/ 1876 h 1987"/>
                <a:gd name="T80" fmla="*/ 347 w 1986"/>
                <a:gd name="T81" fmla="*/ 1748 h 1987"/>
                <a:gd name="T82" fmla="*/ 193 w 1986"/>
                <a:gd name="T83" fmla="*/ 1580 h 1987"/>
                <a:gd name="T84" fmla="*/ 78 w 1986"/>
                <a:gd name="T85" fmla="*/ 1380 h 1987"/>
                <a:gd name="T86" fmla="*/ 14 w 1986"/>
                <a:gd name="T87" fmla="*/ 1155 h 1987"/>
                <a:gd name="T88" fmla="*/ 3 w 1986"/>
                <a:gd name="T89" fmla="*/ 912 h 1987"/>
                <a:gd name="T90" fmla="*/ 51 w 1986"/>
                <a:gd name="T91" fmla="*/ 679 h 1987"/>
                <a:gd name="T92" fmla="*/ 150 w 1986"/>
                <a:gd name="T93" fmla="*/ 471 h 1987"/>
                <a:gd name="T94" fmla="*/ 291 w 1986"/>
                <a:gd name="T95" fmla="*/ 292 h 1987"/>
                <a:gd name="T96" fmla="*/ 470 w 1986"/>
                <a:gd name="T97" fmla="*/ 149 h 1987"/>
                <a:gd name="T98" fmla="*/ 679 w 1986"/>
                <a:gd name="T99" fmla="*/ 50 h 1987"/>
                <a:gd name="T100" fmla="*/ 912 w 1986"/>
                <a:gd name="T101" fmla="*/ 3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86" h="1987">
                  <a:moveTo>
                    <a:pt x="993" y="218"/>
                  </a:moveTo>
                  <a:lnTo>
                    <a:pt x="922" y="221"/>
                  </a:lnTo>
                  <a:lnTo>
                    <a:pt x="854" y="231"/>
                  </a:lnTo>
                  <a:lnTo>
                    <a:pt x="787" y="246"/>
                  </a:lnTo>
                  <a:lnTo>
                    <a:pt x="723" y="266"/>
                  </a:lnTo>
                  <a:lnTo>
                    <a:pt x="662" y="293"/>
                  </a:lnTo>
                  <a:lnTo>
                    <a:pt x="602" y="324"/>
                  </a:lnTo>
                  <a:lnTo>
                    <a:pt x="546" y="361"/>
                  </a:lnTo>
                  <a:lnTo>
                    <a:pt x="494" y="400"/>
                  </a:lnTo>
                  <a:lnTo>
                    <a:pt x="446" y="446"/>
                  </a:lnTo>
                  <a:lnTo>
                    <a:pt x="401" y="494"/>
                  </a:lnTo>
                  <a:lnTo>
                    <a:pt x="360" y="547"/>
                  </a:lnTo>
                  <a:lnTo>
                    <a:pt x="324" y="603"/>
                  </a:lnTo>
                  <a:lnTo>
                    <a:pt x="293" y="661"/>
                  </a:lnTo>
                  <a:lnTo>
                    <a:pt x="267" y="723"/>
                  </a:lnTo>
                  <a:lnTo>
                    <a:pt x="246" y="787"/>
                  </a:lnTo>
                  <a:lnTo>
                    <a:pt x="231" y="854"/>
                  </a:lnTo>
                  <a:lnTo>
                    <a:pt x="222" y="923"/>
                  </a:lnTo>
                  <a:lnTo>
                    <a:pt x="219" y="994"/>
                  </a:lnTo>
                  <a:lnTo>
                    <a:pt x="222" y="1064"/>
                  </a:lnTo>
                  <a:lnTo>
                    <a:pt x="231" y="1133"/>
                  </a:lnTo>
                  <a:lnTo>
                    <a:pt x="246" y="1199"/>
                  </a:lnTo>
                  <a:lnTo>
                    <a:pt x="267" y="1264"/>
                  </a:lnTo>
                  <a:lnTo>
                    <a:pt x="293" y="1326"/>
                  </a:lnTo>
                  <a:lnTo>
                    <a:pt x="324" y="1384"/>
                  </a:lnTo>
                  <a:lnTo>
                    <a:pt x="360" y="1440"/>
                  </a:lnTo>
                  <a:lnTo>
                    <a:pt x="401" y="1492"/>
                  </a:lnTo>
                  <a:lnTo>
                    <a:pt x="446" y="1542"/>
                  </a:lnTo>
                  <a:lnTo>
                    <a:pt x="494" y="1587"/>
                  </a:lnTo>
                  <a:lnTo>
                    <a:pt x="546" y="1626"/>
                  </a:lnTo>
                  <a:lnTo>
                    <a:pt x="602" y="1663"/>
                  </a:lnTo>
                  <a:lnTo>
                    <a:pt x="662" y="1694"/>
                  </a:lnTo>
                  <a:lnTo>
                    <a:pt x="723" y="1720"/>
                  </a:lnTo>
                  <a:lnTo>
                    <a:pt x="787" y="1741"/>
                  </a:lnTo>
                  <a:lnTo>
                    <a:pt x="854" y="1756"/>
                  </a:lnTo>
                  <a:lnTo>
                    <a:pt x="922" y="1766"/>
                  </a:lnTo>
                  <a:lnTo>
                    <a:pt x="993" y="1769"/>
                  </a:lnTo>
                  <a:lnTo>
                    <a:pt x="1063" y="1766"/>
                  </a:lnTo>
                  <a:lnTo>
                    <a:pt x="1132" y="1756"/>
                  </a:lnTo>
                  <a:lnTo>
                    <a:pt x="1199" y="1741"/>
                  </a:lnTo>
                  <a:lnTo>
                    <a:pt x="1263" y="1720"/>
                  </a:lnTo>
                  <a:lnTo>
                    <a:pt x="1324" y="1694"/>
                  </a:lnTo>
                  <a:lnTo>
                    <a:pt x="1384" y="1663"/>
                  </a:lnTo>
                  <a:lnTo>
                    <a:pt x="1439" y="1626"/>
                  </a:lnTo>
                  <a:lnTo>
                    <a:pt x="1492" y="1587"/>
                  </a:lnTo>
                  <a:lnTo>
                    <a:pt x="1541" y="1542"/>
                  </a:lnTo>
                  <a:lnTo>
                    <a:pt x="1585" y="1492"/>
                  </a:lnTo>
                  <a:lnTo>
                    <a:pt x="1626" y="1440"/>
                  </a:lnTo>
                  <a:lnTo>
                    <a:pt x="1661" y="1384"/>
                  </a:lnTo>
                  <a:lnTo>
                    <a:pt x="1693" y="1326"/>
                  </a:lnTo>
                  <a:lnTo>
                    <a:pt x="1719" y="1264"/>
                  </a:lnTo>
                  <a:lnTo>
                    <a:pt x="1740" y="1199"/>
                  </a:lnTo>
                  <a:lnTo>
                    <a:pt x="1755" y="1133"/>
                  </a:lnTo>
                  <a:lnTo>
                    <a:pt x="1764" y="1064"/>
                  </a:lnTo>
                  <a:lnTo>
                    <a:pt x="1767" y="994"/>
                  </a:lnTo>
                  <a:lnTo>
                    <a:pt x="1764" y="923"/>
                  </a:lnTo>
                  <a:lnTo>
                    <a:pt x="1755" y="854"/>
                  </a:lnTo>
                  <a:lnTo>
                    <a:pt x="1740" y="787"/>
                  </a:lnTo>
                  <a:lnTo>
                    <a:pt x="1719" y="723"/>
                  </a:lnTo>
                  <a:lnTo>
                    <a:pt x="1693" y="661"/>
                  </a:lnTo>
                  <a:lnTo>
                    <a:pt x="1661" y="603"/>
                  </a:lnTo>
                  <a:lnTo>
                    <a:pt x="1626" y="547"/>
                  </a:lnTo>
                  <a:lnTo>
                    <a:pt x="1585" y="494"/>
                  </a:lnTo>
                  <a:lnTo>
                    <a:pt x="1541" y="446"/>
                  </a:lnTo>
                  <a:lnTo>
                    <a:pt x="1492" y="400"/>
                  </a:lnTo>
                  <a:lnTo>
                    <a:pt x="1439" y="361"/>
                  </a:lnTo>
                  <a:lnTo>
                    <a:pt x="1384" y="324"/>
                  </a:lnTo>
                  <a:lnTo>
                    <a:pt x="1324" y="293"/>
                  </a:lnTo>
                  <a:lnTo>
                    <a:pt x="1263" y="266"/>
                  </a:lnTo>
                  <a:lnTo>
                    <a:pt x="1199" y="246"/>
                  </a:lnTo>
                  <a:lnTo>
                    <a:pt x="1132" y="231"/>
                  </a:lnTo>
                  <a:lnTo>
                    <a:pt x="1063" y="221"/>
                  </a:lnTo>
                  <a:lnTo>
                    <a:pt x="993" y="218"/>
                  </a:lnTo>
                  <a:close/>
                  <a:moveTo>
                    <a:pt x="993" y="0"/>
                  </a:moveTo>
                  <a:lnTo>
                    <a:pt x="1074" y="3"/>
                  </a:lnTo>
                  <a:lnTo>
                    <a:pt x="1154" y="13"/>
                  </a:lnTo>
                  <a:lnTo>
                    <a:pt x="1231" y="28"/>
                  </a:lnTo>
                  <a:lnTo>
                    <a:pt x="1306" y="50"/>
                  </a:lnTo>
                  <a:lnTo>
                    <a:pt x="1379" y="78"/>
                  </a:lnTo>
                  <a:lnTo>
                    <a:pt x="1449" y="111"/>
                  </a:lnTo>
                  <a:lnTo>
                    <a:pt x="1516" y="149"/>
                  </a:lnTo>
                  <a:lnTo>
                    <a:pt x="1579" y="192"/>
                  </a:lnTo>
                  <a:lnTo>
                    <a:pt x="1638" y="239"/>
                  </a:lnTo>
                  <a:lnTo>
                    <a:pt x="1695" y="292"/>
                  </a:lnTo>
                  <a:lnTo>
                    <a:pt x="1746" y="347"/>
                  </a:lnTo>
                  <a:lnTo>
                    <a:pt x="1794" y="407"/>
                  </a:lnTo>
                  <a:lnTo>
                    <a:pt x="1837" y="471"/>
                  </a:lnTo>
                  <a:lnTo>
                    <a:pt x="1875" y="537"/>
                  </a:lnTo>
                  <a:lnTo>
                    <a:pt x="1907" y="607"/>
                  </a:lnTo>
                  <a:lnTo>
                    <a:pt x="1934" y="679"/>
                  </a:lnTo>
                  <a:lnTo>
                    <a:pt x="1956" y="755"/>
                  </a:lnTo>
                  <a:lnTo>
                    <a:pt x="1972" y="832"/>
                  </a:lnTo>
                  <a:lnTo>
                    <a:pt x="1983" y="912"/>
                  </a:lnTo>
                  <a:lnTo>
                    <a:pt x="1986" y="994"/>
                  </a:lnTo>
                  <a:lnTo>
                    <a:pt x="1983" y="1075"/>
                  </a:lnTo>
                  <a:lnTo>
                    <a:pt x="1972" y="1155"/>
                  </a:lnTo>
                  <a:lnTo>
                    <a:pt x="1956" y="1232"/>
                  </a:lnTo>
                  <a:lnTo>
                    <a:pt x="1934" y="1307"/>
                  </a:lnTo>
                  <a:lnTo>
                    <a:pt x="1907" y="1380"/>
                  </a:lnTo>
                  <a:lnTo>
                    <a:pt x="1875" y="1449"/>
                  </a:lnTo>
                  <a:lnTo>
                    <a:pt x="1837" y="1516"/>
                  </a:lnTo>
                  <a:lnTo>
                    <a:pt x="1794" y="1580"/>
                  </a:lnTo>
                  <a:lnTo>
                    <a:pt x="1746" y="1640"/>
                  </a:lnTo>
                  <a:lnTo>
                    <a:pt x="1695" y="1696"/>
                  </a:lnTo>
                  <a:lnTo>
                    <a:pt x="1638" y="1748"/>
                  </a:lnTo>
                  <a:lnTo>
                    <a:pt x="1579" y="1795"/>
                  </a:lnTo>
                  <a:lnTo>
                    <a:pt x="1516" y="1838"/>
                  </a:lnTo>
                  <a:lnTo>
                    <a:pt x="1449" y="1876"/>
                  </a:lnTo>
                  <a:lnTo>
                    <a:pt x="1379" y="1909"/>
                  </a:lnTo>
                  <a:lnTo>
                    <a:pt x="1306" y="1937"/>
                  </a:lnTo>
                  <a:lnTo>
                    <a:pt x="1231" y="1959"/>
                  </a:lnTo>
                  <a:lnTo>
                    <a:pt x="1154" y="1974"/>
                  </a:lnTo>
                  <a:lnTo>
                    <a:pt x="1074" y="1984"/>
                  </a:lnTo>
                  <a:lnTo>
                    <a:pt x="993" y="1987"/>
                  </a:lnTo>
                  <a:lnTo>
                    <a:pt x="912" y="1984"/>
                  </a:lnTo>
                  <a:lnTo>
                    <a:pt x="832" y="1974"/>
                  </a:lnTo>
                  <a:lnTo>
                    <a:pt x="755" y="1959"/>
                  </a:lnTo>
                  <a:lnTo>
                    <a:pt x="679" y="1937"/>
                  </a:lnTo>
                  <a:lnTo>
                    <a:pt x="607" y="1909"/>
                  </a:lnTo>
                  <a:lnTo>
                    <a:pt x="537" y="1876"/>
                  </a:lnTo>
                  <a:lnTo>
                    <a:pt x="470" y="1838"/>
                  </a:lnTo>
                  <a:lnTo>
                    <a:pt x="407" y="1795"/>
                  </a:lnTo>
                  <a:lnTo>
                    <a:pt x="347" y="1748"/>
                  </a:lnTo>
                  <a:lnTo>
                    <a:pt x="291" y="1696"/>
                  </a:lnTo>
                  <a:lnTo>
                    <a:pt x="240" y="1640"/>
                  </a:lnTo>
                  <a:lnTo>
                    <a:pt x="193" y="1580"/>
                  </a:lnTo>
                  <a:lnTo>
                    <a:pt x="150" y="1516"/>
                  </a:lnTo>
                  <a:lnTo>
                    <a:pt x="111" y="1449"/>
                  </a:lnTo>
                  <a:lnTo>
                    <a:pt x="78" y="1380"/>
                  </a:lnTo>
                  <a:lnTo>
                    <a:pt x="51" y="1307"/>
                  </a:lnTo>
                  <a:lnTo>
                    <a:pt x="29" y="1232"/>
                  </a:lnTo>
                  <a:lnTo>
                    <a:pt x="14" y="1155"/>
                  </a:lnTo>
                  <a:lnTo>
                    <a:pt x="3" y="1075"/>
                  </a:lnTo>
                  <a:lnTo>
                    <a:pt x="0" y="994"/>
                  </a:lnTo>
                  <a:lnTo>
                    <a:pt x="3" y="912"/>
                  </a:lnTo>
                  <a:lnTo>
                    <a:pt x="14" y="832"/>
                  </a:lnTo>
                  <a:lnTo>
                    <a:pt x="29" y="755"/>
                  </a:lnTo>
                  <a:lnTo>
                    <a:pt x="51" y="679"/>
                  </a:lnTo>
                  <a:lnTo>
                    <a:pt x="78" y="607"/>
                  </a:lnTo>
                  <a:lnTo>
                    <a:pt x="111" y="537"/>
                  </a:lnTo>
                  <a:lnTo>
                    <a:pt x="150" y="471"/>
                  </a:lnTo>
                  <a:lnTo>
                    <a:pt x="193" y="407"/>
                  </a:lnTo>
                  <a:lnTo>
                    <a:pt x="240" y="347"/>
                  </a:lnTo>
                  <a:lnTo>
                    <a:pt x="291" y="292"/>
                  </a:lnTo>
                  <a:lnTo>
                    <a:pt x="347" y="239"/>
                  </a:lnTo>
                  <a:lnTo>
                    <a:pt x="407" y="192"/>
                  </a:lnTo>
                  <a:lnTo>
                    <a:pt x="470" y="149"/>
                  </a:lnTo>
                  <a:lnTo>
                    <a:pt x="537" y="111"/>
                  </a:lnTo>
                  <a:lnTo>
                    <a:pt x="607" y="78"/>
                  </a:lnTo>
                  <a:lnTo>
                    <a:pt x="679" y="50"/>
                  </a:lnTo>
                  <a:lnTo>
                    <a:pt x="755" y="28"/>
                  </a:lnTo>
                  <a:lnTo>
                    <a:pt x="832" y="13"/>
                  </a:lnTo>
                  <a:lnTo>
                    <a:pt x="912" y="3"/>
                  </a:lnTo>
                  <a:lnTo>
                    <a:pt x="9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33" name="Freeform 121"/>
            <p:cNvSpPr>
              <a:spLocks noEditPoints="1"/>
            </p:cNvSpPr>
            <p:nvPr/>
          </p:nvSpPr>
          <p:spPr bwMode="auto">
            <a:xfrm>
              <a:off x="9820275" y="3368675"/>
              <a:ext cx="242888" cy="242888"/>
            </a:xfrm>
            <a:custGeom>
              <a:avLst/>
              <a:gdLst>
                <a:gd name="T0" fmla="*/ 854 w 1986"/>
                <a:gd name="T1" fmla="*/ 230 h 1987"/>
                <a:gd name="T2" fmla="*/ 662 w 1986"/>
                <a:gd name="T3" fmla="*/ 293 h 1987"/>
                <a:gd name="T4" fmla="*/ 494 w 1986"/>
                <a:gd name="T5" fmla="*/ 400 h 1987"/>
                <a:gd name="T6" fmla="*/ 360 w 1986"/>
                <a:gd name="T7" fmla="*/ 547 h 1987"/>
                <a:gd name="T8" fmla="*/ 267 w 1986"/>
                <a:gd name="T9" fmla="*/ 723 h 1987"/>
                <a:gd name="T10" fmla="*/ 222 w 1986"/>
                <a:gd name="T11" fmla="*/ 923 h 1987"/>
                <a:gd name="T12" fmla="*/ 231 w 1986"/>
                <a:gd name="T13" fmla="*/ 1133 h 1987"/>
                <a:gd name="T14" fmla="*/ 293 w 1986"/>
                <a:gd name="T15" fmla="*/ 1325 h 1987"/>
                <a:gd name="T16" fmla="*/ 401 w 1986"/>
                <a:gd name="T17" fmla="*/ 1492 h 1987"/>
                <a:gd name="T18" fmla="*/ 546 w 1986"/>
                <a:gd name="T19" fmla="*/ 1626 h 1987"/>
                <a:gd name="T20" fmla="*/ 723 w 1986"/>
                <a:gd name="T21" fmla="*/ 1720 h 1987"/>
                <a:gd name="T22" fmla="*/ 923 w 1986"/>
                <a:gd name="T23" fmla="*/ 1765 h 1987"/>
                <a:gd name="T24" fmla="*/ 1133 w 1986"/>
                <a:gd name="T25" fmla="*/ 1756 h 1987"/>
                <a:gd name="T26" fmla="*/ 1325 w 1986"/>
                <a:gd name="T27" fmla="*/ 1694 h 1987"/>
                <a:gd name="T28" fmla="*/ 1492 w 1986"/>
                <a:gd name="T29" fmla="*/ 1586 h 1987"/>
                <a:gd name="T30" fmla="*/ 1626 w 1986"/>
                <a:gd name="T31" fmla="*/ 1440 h 1987"/>
                <a:gd name="T32" fmla="*/ 1719 w 1986"/>
                <a:gd name="T33" fmla="*/ 1264 h 1987"/>
                <a:gd name="T34" fmla="*/ 1765 w 1986"/>
                <a:gd name="T35" fmla="*/ 1063 h 1987"/>
                <a:gd name="T36" fmla="*/ 1756 w 1986"/>
                <a:gd name="T37" fmla="*/ 854 h 1987"/>
                <a:gd name="T38" fmla="*/ 1693 w 1986"/>
                <a:gd name="T39" fmla="*/ 661 h 1987"/>
                <a:gd name="T40" fmla="*/ 1585 w 1986"/>
                <a:gd name="T41" fmla="*/ 494 h 1987"/>
                <a:gd name="T42" fmla="*/ 1439 w 1986"/>
                <a:gd name="T43" fmla="*/ 360 h 1987"/>
                <a:gd name="T44" fmla="*/ 1264 w 1986"/>
                <a:gd name="T45" fmla="*/ 266 h 1987"/>
                <a:gd name="T46" fmla="*/ 1064 w 1986"/>
                <a:gd name="T47" fmla="*/ 221 h 1987"/>
                <a:gd name="T48" fmla="*/ 1074 w 1986"/>
                <a:gd name="T49" fmla="*/ 3 h 1987"/>
                <a:gd name="T50" fmla="*/ 1306 w 1986"/>
                <a:gd name="T51" fmla="*/ 50 h 1987"/>
                <a:gd name="T52" fmla="*/ 1516 w 1986"/>
                <a:gd name="T53" fmla="*/ 149 h 1987"/>
                <a:gd name="T54" fmla="*/ 1695 w 1986"/>
                <a:gd name="T55" fmla="*/ 291 h 1987"/>
                <a:gd name="T56" fmla="*/ 1837 w 1986"/>
                <a:gd name="T57" fmla="*/ 470 h 1987"/>
                <a:gd name="T58" fmla="*/ 1936 w 1986"/>
                <a:gd name="T59" fmla="*/ 680 h 1987"/>
                <a:gd name="T60" fmla="*/ 1983 w 1986"/>
                <a:gd name="T61" fmla="*/ 911 h 1987"/>
                <a:gd name="T62" fmla="*/ 1973 w 1986"/>
                <a:gd name="T63" fmla="*/ 1155 h 1987"/>
                <a:gd name="T64" fmla="*/ 1907 w 1986"/>
                <a:gd name="T65" fmla="*/ 1380 h 1987"/>
                <a:gd name="T66" fmla="*/ 1794 w 1986"/>
                <a:gd name="T67" fmla="*/ 1580 h 1987"/>
                <a:gd name="T68" fmla="*/ 1639 w 1986"/>
                <a:gd name="T69" fmla="*/ 1748 h 1987"/>
                <a:gd name="T70" fmla="*/ 1449 w 1986"/>
                <a:gd name="T71" fmla="*/ 1875 h 1987"/>
                <a:gd name="T72" fmla="*/ 1231 w 1986"/>
                <a:gd name="T73" fmla="*/ 1958 h 1987"/>
                <a:gd name="T74" fmla="*/ 993 w 1986"/>
                <a:gd name="T75" fmla="*/ 1987 h 1987"/>
                <a:gd name="T76" fmla="*/ 755 w 1986"/>
                <a:gd name="T77" fmla="*/ 1958 h 1987"/>
                <a:gd name="T78" fmla="*/ 537 w 1986"/>
                <a:gd name="T79" fmla="*/ 1875 h 1987"/>
                <a:gd name="T80" fmla="*/ 348 w 1986"/>
                <a:gd name="T81" fmla="*/ 1748 h 1987"/>
                <a:gd name="T82" fmla="*/ 193 w 1986"/>
                <a:gd name="T83" fmla="*/ 1580 h 1987"/>
                <a:gd name="T84" fmla="*/ 79 w 1986"/>
                <a:gd name="T85" fmla="*/ 1380 h 1987"/>
                <a:gd name="T86" fmla="*/ 14 w 1986"/>
                <a:gd name="T87" fmla="*/ 1155 h 1987"/>
                <a:gd name="T88" fmla="*/ 4 w 1986"/>
                <a:gd name="T89" fmla="*/ 911 h 1987"/>
                <a:gd name="T90" fmla="*/ 51 w 1986"/>
                <a:gd name="T91" fmla="*/ 680 h 1987"/>
                <a:gd name="T92" fmla="*/ 150 w 1986"/>
                <a:gd name="T93" fmla="*/ 470 h 1987"/>
                <a:gd name="T94" fmla="*/ 292 w 1986"/>
                <a:gd name="T95" fmla="*/ 291 h 1987"/>
                <a:gd name="T96" fmla="*/ 471 w 1986"/>
                <a:gd name="T97" fmla="*/ 149 h 1987"/>
                <a:gd name="T98" fmla="*/ 679 w 1986"/>
                <a:gd name="T99" fmla="*/ 50 h 1987"/>
                <a:gd name="T100" fmla="*/ 912 w 1986"/>
                <a:gd name="T101" fmla="*/ 3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86" h="1987">
                  <a:moveTo>
                    <a:pt x="993" y="218"/>
                  </a:moveTo>
                  <a:lnTo>
                    <a:pt x="923" y="221"/>
                  </a:lnTo>
                  <a:lnTo>
                    <a:pt x="854" y="230"/>
                  </a:lnTo>
                  <a:lnTo>
                    <a:pt x="787" y="246"/>
                  </a:lnTo>
                  <a:lnTo>
                    <a:pt x="723" y="266"/>
                  </a:lnTo>
                  <a:lnTo>
                    <a:pt x="662" y="293"/>
                  </a:lnTo>
                  <a:lnTo>
                    <a:pt x="603" y="324"/>
                  </a:lnTo>
                  <a:lnTo>
                    <a:pt x="546" y="360"/>
                  </a:lnTo>
                  <a:lnTo>
                    <a:pt x="494" y="400"/>
                  </a:lnTo>
                  <a:lnTo>
                    <a:pt x="446" y="445"/>
                  </a:lnTo>
                  <a:lnTo>
                    <a:pt x="401" y="494"/>
                  </a:lnTo>
                  <a:lnTo>
                    <a:pt x="360" y="547"/>
                  </a:lnTo>
                  <a:lnTo>
                    <a:pt x="325" y="602"/>
                  </a:lnTo>
                  <a:lnTo>
                    <a:pt x="293" y="661"/>
                  </a:lnTo>
                  <a:lnTo>
                    <a:pt x="267" y="723"/>
                  </a:lnTo>
                  <a:lnTo>
                    <a:pt x="246" y="788"/>
                  </a:lnTo>
                  <a:lnTo>
                    <a:pt x="231" y="854"/>
                  </a:lnTo>
                  <a:lnTo>
                    <a:pt x="222" y="923"/>
                  </a:lnTo>
                  <a:lnTo>
                    <a:pt x="219" y="993"/>
                  </a:lnTo>
                  <a:lnTo>
                    <a:pt x="222" y="1063"/>
                  </a:lnTo>
                  <a:lnTo>
                    <a:pt x="231" y="1133"/>
                  </a:lnTo>
                  <a:lnTo>
                    <a:pt x="246" y="1199"/>
                  </a:lnTo>
                  <a:lnTo>
                    <a:pt x="267" y="1264"/>
                  </a:lnTo>
                  <a:lnTo>
                    <a:pt x="293" y="1325"/>
                  </a:lnTo>
                  <a:lnTo>
                    <a:pt x="325" y="1384"/>
                  </a:lnTo>
                  <a:lnTo>
                    <a:pt x="360" y="1440"/>
                  </a:lnTo>
                  <a:lnTo>
                    <a:pt x="401" y="1492"/>
                  </a:lnTo>
                  <a:lnTo>
                    <a:pt x="446" y="1541"/>
                  </a:lnTo>
                  <a:lnTo>
                    <a:pt x="494" y="1586"/>
                  </a:lnTo>
                  <a:lnTo>
                    <a:pt x="546" y="1626"/>
                  </a:lnTo>
                  <a:lnTo>
                    <a:pt x="603" y="1663"/>
                  </a:lnTo>
                  <a:lnTo>
                    <a:pt x="662" y="1694"/>
                  </a:lnTo>
                  <a:lnTo>
                    <a:pt x="723" y="1720"/>
                  </a:lnTo>
                  <a:lnTo>
                    <a:pt x="787" y="1740"/>
                  </a:lnTo>
                  <a:lnTo>
                    <a:pt x="854" y="1756"/>
                  </a:lnTo>
                  <a:lnTo>
                    <a:pt x="923" y="1765"/>
                  </a:lnTo>
                  <a:lnTo>
                    <a:pt x="993" y="1769"/>
                  </a:lnTo>
                  <a:lnTo>
                    <a:pt x="1064" y="1765"/>
                  </a:lnTo>
                  <a:lnTo>
                    <a:pt x="1133" y="1756"/>
                  </a:lnTo>
                  <a:lnTo>
                    <a:pt x="1199" y="1740"/>
                  </a:lnTo>
                  <a:lnTo>
                    <a:pt x="1264" y="1720"/>
                  </a:lnTo>
                  <a:lnTo>
                    <a:pt x="1325" y="1694"/>
                  </a:lnTo>
                  <a:lnTo>
                    <a:pt x="1384" y="1663"/>
                  </a:lnTo>
                  <a:lnTo>
                    <a:pt x="1439" y="1626"/>
                  </a:lnTo>
                  <a:lnTo>
                    <a:pt x="1492" y="1586"/>
                  </a:lnTo>
                  <a:lnTo>
                    <a:pt x="1541" y="1541"/>
                  </a:lnTo>
                  <a:lnTo>
                    <a:pt x="1585" y="1492"/>
                  </a:lnTo>
                  <a:lnTo>
                    <a:pt x="1626" y="1440"/>
                  </a:lnTo>
                  <a:lnTo>
                    <a:pt x="1661" y="1384"/>
                  </a:lnTo>
                  <a:lnTo>
                    <a:pt x="1693" y="1325"/>
                  </a:lnTo>
                  <a:lnTo>
                    <a:pt x="1719" y="1264"/>
                  </a:lnTo>
                  <a:lnTo>
                    <a:pt x="1740" y="1199"/>
                  </a:lnTo>
                  <a:lnTo>
                    <a:pt x="1756" y="1133"/>
                  </a:lnTo>
                  <a:lnTo>
                    <a:pt x="1765" y="1063"/>
                  </a:lnTo>
                  <a:lnTo>
                    <a:pt x="1768" y="993"/>
                  </a:lnTo>
                  <a:lnTo>
                    <a:pt x="1765" y="923"/>
                  </a:lnTo>
                  <a:lnTo>
                    <a:pt x="1756" y="854"/>
                  </a:lnTo>
                  <a:lnTo>
                    <a:pt x="1740" y="788"/>
                  </a:lnTo>
                  <a:lnTo>
                    <a:pt x="1719" y="723"/>
                  </a:lnTo>
                  <a:lnTo>
                    <a:pt x="1693" y="661"/>
                  </a:lnTo>
                  <a:lnTo>
                    <a:pt x="1661" y="602"/>
                  </a:lnTo>
                  <a:lnTo>
                    <a:pt x="1626" y="547"/>
                  </a:lnTo>
                  <a:lnTo>
                    <a:pt x="1585" y="494"/>
                  </a:lnTo>
                  <a:lnTo>
                    <a:pt x="1541" y="445"/>
                  </a:lnTo>
                  <a:lnTo>
                    <a:pt x="1492" y="400"/>
                  </a:lnTo>
                  <a:lnTo>
                    <a:pt x="1439" y="360"/>
                  </a:lnTo>
                  <a:lnTo>
                    <a:pt x="1384" y="324"/>
                  </a:lnTo>
                  <a:lnTo>
                    <a:pt x="1325" y="293"/>
                  </a:lnTo>
                  <a:lnTo>
                    <a:pt x="1264" y="266"/>
                  </a:lnTo>
                  <a:lnTo>
                    <a:pt x="1199" y="246"/>
                  </a:lnTo>
                  <a:lnTo>
                    <a:pt x="1133" y="230"/>
                  </a:lnTo>
                  <a:lnTo>
                    <a:pt x="1064" y="221"/>
                  </a:lnTo>
                  <a:lnTo>
                    <a:pt x="993" y="218"/>
                  </a:lnTo>
                  <a:close/>
                  <a:moveTo>
                    <a:pt x="993" y="0"/>
                  </a:moveTo>
                  <a:lnTo>
                    <a:pt x="1074" y="3"/>
                  </a:lnTo>
                  <a:lnTo>
                    <a:pt x="1154" y="12"/>
                  </a:lnTo>
                  <a:lnTo>
                    <a:pt x="1231" y="28"/>
                  </a:lnTo>
                  <a:lnTo>
                    <a:pt x="1306" y="50"/>
                  </a:lnTo>
                  <a:lnTo>
                    <a:pt x="1380" y="77"/>
                  </a:lnTo>
                  <a:lnTo>
                    <a:pt x="1449" y="111"/>
                  </a:lnTo>
                  <a:lnTo>
                    <a:pt x="1516" y="149"/>
                  </a:lnTo>
                  <a:lnTo>
                    <a:pt x="1579" y="192"/>
                  </a:lnTo>
                  <a:lnTo>
                    <a:pt x="1639" y="239"/>
                  </a:lnTo>
                  <a:lnTo>
                    <a:pt x="1695" y="291"/>
                  </a:lnTo>
                  <a:lnTo>
                    <a:pt x="1746" y="347"/>
                  </a:lnTo>
                  <a:lnTo>
                    <a:pt x="1794" y="406"/>
                  </a:lnTo>
                  <a:lnTo>
                    <a:pt x="1837" y="470"/>
                  </a:lnTo>
                  <a:lnTo>
                    <a:pt x="1875" y="537"/>
                  </a:lnTo>
                  <a:lnTo>
                    <a:pt x="1907" y="607"/>
                  </a:lnTo>
                  <a:lnTo>
                    <a:pt x="1936" y="680"/>
                  </a:lnTo>
                  <a:lnTo>
                    <a:pt x="1957" y="754"/>
                  </a:lnTo>
                  <a:lnTo>
                    <a:pt x="1973" y="832"/>
                  </a:lnTo>
                  <a:lnTo>
                    <a:pt x="1983" y="911"/>
                  </a:lnTo>
                  <a:lnTo>
                    <a:pt x="1986" y="993"/>
                  </a:lnTo>
                  <a:lnTo>
                    <a:pt x="1983" y="1075"/>
                  </a:lnTo>
                  <a:lnTo>
                    <a:pt x="1973" y="1155"/>
                  </a:lnTo>
                  <a:lnTo>
                    <a:pt x="1957" y="1232"/>
                  </a:lnTo>
                  <a:lnTo>
                    <a:pt x="1936" y="1306"/>
                  </a:lnTo>
                  <a:lnTo>
                    <a:pt x="1907" y="1380"/>
                  </a:lnTo>
                  <a:lnTo>
                    <a:pt x="1875" y="1449"/>
                  </a:lnTo>
                  <a:lnTo>
                    <a:pt x="1837" y="1516"/>
                  </a:lnTo>
                  <a:lnTo>
                    <a:pt x="1794" y="1580"/>
                  </a:lnTo>
                  <a:lnTo>
                    <a:pt x="1746" y="1640"/>
                  </a:lnTo>
                  <a:lnTo>
                    <a:pt x="1695" y="1695"/>
                  </a:lnTo>
                  <a:lnTo>
                    <a:pt x="1639" y="1748"/>
                  </a:lnTo>
                  <a:lnTo>
                    <a:pt x="1579" y="1795"/>
                  </a:lnTo>
                  <a:lnTo>
                    <a:pt x="1516" y="1838"/>
                  </a:lnTo>
                  <a:lnTo>
                    <a:pt x="1449" y="1875"/>
                  </a:lnTo>
                  <a:lnTo>
                    <a:pt x="1380" y="1909"/>
                  </a:lnTo>
                  <a:lnTo>
                    <a:pt x="1306" y="1936"/>
                  </a:lnTo>
                  <a:lnTo>
                    <a:pt x="1231" y="1958"/>
                  </a:lnTo>
                  <a:lnTo>
                    <a:pt x="1154" y="1974"/>
                  </a:lnTo>
                  <a:lnTo>
                    <a:pt x="1074" y="1983"/>
                  </a:lnTo>
                  <a:lnTo>
                    <a:pt x="993" y="1987"/>
                  </a:lnTo>
                  <a:lnTo>
                    <a:pt x="912" y="1983"/>
                  </a:lnTo>
                  <a:lnTo>
                    <a:pt x="832" y="1974"/>
                  </a:lnTo>
                  <a:lnTo>
                    <a:pt x="755" y="1958"/>
                  </a:lnTo>
                  <a:lnTo>
                    <a:pt x="679" y="1936"/>
                  </a:lnTo>
                  <a:lnTo>
                    <a:pt x="607" y="1909"/>
                  </a:lnTo>
                  <a:lnTo>
                    <a:pt x="537" y="1875"/>
                  </a:lnTo>
                  <a:lnTo>
                    <a:pt x="471" y="1838"/>
                  </a:lnTo>
                  <a:lnTo>
                    <a:pt x="407" y="1795"/>
                  </a:lnTo>
                  <a:lnTo>
                    <a:pt x="348" y="1748"/>
                  </a:lnTo>
                  <a:lnTo>
                    <a:pt x="292" y="1695"/>
                  </a:lnTo>
                  <a:lnTo>
                    <a:pt x="240" y="1640"/>
                  </a:lnTo>
                  <a:lnTo>
                    <a:pt x="193" y="1580"/>
                  </a:lnTo>
                  <a:lnTo>
                    <a:pt x="150" y="1516"/>
                  </a:lnTo>
                  <a:lnTo>
                    <a:pt x="111" y="1449"/>
                  </a:lnTo>
                  <a:lnTo>
                    <a:pt x="79" y="1380"/>
                  </a:lnTo>
                  <a:lnTo>
                    <a:pt x="51" y="1306"/>
                  </a:lnTo>
                  <a:lnTo>
                    <a:pt x="29" y="1232"/>
                  </a:lnTo>
                  <a:lnTo>
                    <a:pt x="14" y="1155"/>
                  </a:lnTo>
                  <a:lnTo>
                    <a:pt x="4" y="1075"/>
                  </a:lnTo>
                  <a:lnTo>
                    <a:pt x="0" y="993"/>
                  </a:lnTo>
                  <a:lnTo>
                    <a:pt x="4" y="911"/>
                  </a:lnTo>
                  <a:lnTo>
                    <a:pt x="14" y="832"/>
                  </a:lnTo>
                  <a:lnTo>
                    <a:pt x="29" y="754"/>
                  </a:lnTo>
                  <a:lnTo>
                    <a:pt x="51" y="680"/>
                  </a:lnTo>
                  <a:lnTo>
                    <a:pt x="79" y="607"/>
                  </a:lnTo>
                  <a:lnTo>
                    <a:pt x="111" y="537"/>
                  </a:lnTo>
                  <a:lnTo>
                    <a:pt x="150" y="470"/>
                  </a:lnTo>
                  <a:lnTo>
                    <a:pt x="193" y="406"/>
                  </a:lnTo>
                  <a:lnTo>
                    <a:pt x="240" y="347"/>
                  </a:lnTo>
                  <a:lnTo>
                    <a:pt x="292" y="291"/>
                  </a:lnTo>
                  <a:lnTo>
                    <a:pt x="348" y="239"/>
                  </a:lnTo>
                  <a:lnTo>
                    <a:pt x="407" y="192"/>
                  </a:lnTo>
                  <a:lnTo>
                    <a:pt x="471" y="149"/>
                  </a:lnTo>
                  <a:lnTo>
                    <a:pt x="537" y="111"/>
                  </a:lnTo>
                  <a:lnTo>
                    <a:pt x="607" y="77"/>
                  </a:lnTo>
                  <a:lnTo>
                    <a:pt x="679" y="50"/>
                  </a:lnTo>
                  <a:lnTo>
                    <a:pt x="755" y="28"/>
                  </a:lnTo>
                  <a:lnTo>
                    <a:pt x="832" y="12"/>
                  </a:lnTo>
                  <a:lnTo>
                    <a:pt x="912" y="3"/>
                  </a:lnTo>
                  <a:lnTo>
                    <a:pt x="9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34" name="Freeform 122"/>
            <p:cNvSpPr>
              <a:spLocks/>
            </p:cNvSpPr>
            <p:nvPr/>
          </p:nvSpPr>
          <p:spPr bwMode="auto">
            <a:xfrm>
              <a:off x="9882188" y="3429000"/>
              <a:ext cx="104775" cy="123825"/>
            </a:xfrm>
            <a:custGeom>
              <a:avLst/>
              <a:gdLst>
                <a:gd name="T0" fmla="*/ 616 w 867"/>
                <a:gd name="T1" fmla="*/ 9 h 1018"/>
                <a:gd name="T2" fmla="*/ 731 w 867"/>
                <a:gd name="T3" fmla="*/ 56 h 1018"/>
                <a:gd name="T4" fmla="*/ 826 w 867"/>
                <a:gd name="T5" fmla="*/ 139 h 1018"/>
                <a:gd name="T6" fmla="*/ 841 w 867"/>
                <a:gd name="T7" fmla="*/ 193 h 1018"/>
                <a:gd name="T8" fmla="*/ 815 w 867"/>
                <a:gd name="T9" fmla="*/ 242 h 1018"/>
                <a:gd name="T10" fmla="*/ 762 w 867"/>
                <a:gd name="T11" fmla="*/ 258 h 1018"/>
                <a:gd name="T12" fmla="*/ 712 w 867"/>
                <a:gd name="T13" fmla="*/ 231 h 1018"/>
                <a:gd name="T14" fmla="*/ 632 w 867"/>
                <a:gd name="T15" fmla="*/ 168 h 1018"/>
                <a:gd name="T16" fmla="*/ 532 w 867"/>
                <a:gd name="T17" fmla="*/ 146 h 1018"/>
                <a:gd name="T18" fmla="*/ 425 w 867"/>
                <a:gd name="T19" fmla="*/ 172 h 1018"/>
                <a:gd name="T20" fmla="*/ 344 w 867"/>
                <a:gd name="T21" fmla="*/ 242 h 1018"/>
                <a:gd name="T22" fmla="*/ 303 w 867"/>
                <a:gd name="T23" fmla="*/ 344 h 1018"/>
                <a:gd name="T24" fmla="*/ 563 w 867"/>
                <a:gd name="T25" fmla="*/ 353 h 1018"/>
                <a:gd name="T26" fmla="*/ 596 w 867"/>
                <a:gd name="T27" fmla="*/ 397 h 1018"/>
                <a:gd name="T28" fmla="*/ 589 w 867"/>
                <a:gd name="T29" fmla="*/ 453 h 1018"/>
                <a:gd name="T30" fmla="*/ 546 w 867"/>
                <a:gd name="T31" fmla="*/ 486 h 1018"/>
                <a:gd name="T32" fmla="*/ 300 w 867"/>
                <a:gd name="T33" fmla="*/ 530 h 1018"/>
                <a:gd name="T34" fmla="*/ 563 w 867"/>
                <a:gd name="T35" fmla="*/ 540 h 1018"/>
                <a:gd name="T36" fmla="*/ 596 w 867"/>
                <a:gd name="T37" fmla="*/ 584 h 1018"/>
                <a:gd name="T38" fmla="*/ 589 w 867"/>
                <a:gd name="T39" fmla="*/ 639 h 1018"/>
                <a:gd name="T40" fmla="*/ 546 w 867"/>
                <a:gd name="T41" fmla="*/ 673 h 1018"/>
                <a:gd name="T42" fmla="*/ 312 w 867"/>
                <a:gd name="T43" fmla="*/ 711 h 1018"/>
                <a:gd name="T44" fmla="*/ 367 w 867"/>
                <a:gd name="T45" fmla="*/ 804 h 1018"/>
                <a:gd name="T46" fmla="*/ 458 w 867"/>
                <a:gd name="T47" fmla="*/ 861 h 1018"/>
                <a:gd name="T48" fmla="*/ 567 w 867"/>
                <a:gd name="T49" fmla="*/ 871 h 1018"/>
                <a:gd name="T50" fmla="*/ 662 w 867"/>
                <a:gd name="T51" fmla="*/ 833 h 1018"/>
                <a:gd name="T52" fmla="*/ 732 w 867"/>
                <a:gd name="T53" fmla="*/ 759 h 1018"/>
                <a:gd name="T54" fmla="*/ 777 w 867"/>
                <a:gd name="T55" fmla="*/ 725 h 1018"/>
                <a:gd name="T56" fmla="*/ 832 w 867"/>
                <a:gd name="T57" fmla="*/ 733 h 1018"/>
                <a:gd name="T58" fmla="*/ 865 w 867"/>
                <a:gd name="T59" fmla="*/ 777 h 1018"/>
                <a:gd name="T60" fmla="*/ 858 w 867"/>
                <a:gd name="T61" fmla="*/ 833 h 1018"/>
                <a:gd name="T62" fmla="*/ 773 w 867"/>
                <a:gd name="T63" fmla="*/ 931 h 1018"/>
                <a:gd name="T64" fmla="*/ 661 w 867"/>
                <a:gd name="T65" fmla="*/ 996 h 1018"/>
                <a:gd name="T66" fmla="*/ 532 w 867"/>
                <a:gd name="T67" fmla="*/ 1018 h 1018"/>
                <a:gd name="T68" fmla="*/ 393 w 867"/>
                <a:gd name="T69" fmla="*/ 992 h 1018"/>
                <a:gd name="T70" fmla="*/ 277 w 867"/>
                <a:gd name="T71" fmla="*/ 919 h 1018"/>
                <a:gd name="T72" fmla="*/ 195 w 867"/>
                <a:gd name="T73" fmla="*/ 810 h 1018"/>
                <a:gd name="T74" fmla="*/ 157 w 867"/>
                <a:gd name="T75" fmla="*/ 676 h 1018"/>
                <a:gd name="T76" fmla="*/ 35 w 867"/>
                <a:gd name="T77" fmla="*/ 665 h 1018"/>
                <a:gd name="T78" fmla="*/ 2 w 867"/>
                <a:gd name="T79" fmla="*/ 622 h 1018"/>
                <a:gd name="T80" fmla="*/ 9 w 867"/>
                <a:gd name="T81" fmla="*/ 566 h 1018"/>
                <a:gd name="T82" fmla="*/ 53 w 867"/>
                <a:gd name="T83" fmla="*/ 532 h 1018"/>
                <a:gd name="T84" fmla="*/ 155 w 867"/>
                <a:gd name="T85" fmla="*/ 488 h 1018"/>
                <a:gd name="T86" fmla="*/ 35 w 867"/>
                <a:gd name="T87" fmla="*/ 479 h 1018"/>
                <a:gd name="T88" fmla="*/ 2 w 867"/>
                <a:gd name="T89" fmla="*/ 435 h 1018"/>
                <a:gd name="T90" fmla="*/ 9 w 867"/>
                <a:gd name="T91" fmla="*/ 379 h 1018"/>
                <a:gd name="T92" fmla="*/ 53 w 867"/>
                <a:gd name="T93" fmla="*/ 346 h 1018"/>
                <a:gd name="T94" fmla="*/ 164 w 867"/>
                <a:gd name="T95" fmla="*/ 296 h 1018"/>
                <a:gd name="T96" fmla="*/ 218 w 867"/>
                <a:gd name="T97" fmla="*/ 169 h 1018"/>
                <a:gd name="T98" fmla="*/ 313 w 867"/>
                <a:gd name="T99" fmla="*/ 70 h 1018"/>
                <a:gd name="T100" fmla="*/ 437 w 867"/>
                <a:gd name="T101" fmla="*/ 11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7" h="1018">
                  <a:moveTo>
                    <a:pt x="532" y="0"/>
                  </a:moveTo>
                  <a:lnTo>
                    <a:pt x="575" y="2"/>
                  </a:lnTo>
                  <a:lnTo>
                    <a:pt x="616" y="9"/>
                  </a:lnTo>
                  <a:lnTo>
                    <a:pt x="656" y="21"/>
                  </a:lnTo>
                  <a:lnTo>
                    <a:pt x="695" y="37"/>
                  </a:lnTo>
                  <a:lnTo>
                    <a:pt x="731" y="56"/>
                  </a:lnTo>
                  <a:lnTo>
                    <a:pt x="766" y="81"/>
                  </a:lnTo>
                  <a:lnTo>
                    <a:pt x="797" y="108"/>
                  </a:lnTo>
                  <a:lnTo>
                    <a:pt x="826" y="139"/>
                  </a:lnTo>
                  <a:lnTo>
                    <a:pt x="836" y="156"/>
                  </a:lnTo>
                  <a:lnTo>
                    <a:pt x="841" y="174"/>
                  </a:lnTo>
                  <a:lnTo>
                    <a:pt x="841" y="193"/>
                  </a:lnTo>
                  <a:lnTo>
                    <a:pt x="837" y="211"/>
                  </a:lnTo>
                  <a:lnTo>
                    <a:pt x="829" y="227"/>
                  </a:lnTo>
                  <a:lnTo>
                    <a:pt x="815" y="242"/>
                  </a:lnTo>
                  <a:lnTo>
                    <a:pt x="798" y="252"/>
                  </a:lnTo>
                  <a:lnTo>
                    <a:pt x="781" y="258"/>
                  </a:lnTo>
                  <a:lnTo>
                    <a:pt x="762" y="258"/>
                  </a:lnTo>
                  <a:lnTo>
                    <a:pt x="744" y="253"/>
                  </a:lnTo>
                  <a:lnTo>
                    <a:pt x="727" y="245"/>
                  </a:lnTo>
                  <a:lnTo>
                    <a:pt x="712" y="231"/>
                  </a:lnTo>
                  <a:lnTo>
                    <a:pt x="688" y="206"/>
                  </a:lnTo>
                  <a:lnTo>
                    <a:pt x="662" y="184"/>
                  </a:lnTo>
                  <a:lnTo>
                    <a:pt x="632" y="168"/>
                  </a:lnTo>
                  <a:lnTo>
                    <a:pt x="600" y="155"/>
                  </a:lnTo>
                  <a:lnTo>
                    <a:pt x="567" y="148"/>
                  </a:lnTo>
                  <a:lnTo>
                    <a:pt x="532" y="146"/>
                  </a:lnTo>
                  <a:lnTo>
                    <a:pt x="495" y="149"/>
                  </a:lnTo>
                  <a:lnTo>
                    <a:pt x="458" y="157"/>
                  </a:lnTo>
                  <a:lnTo>
                    <a:pt x="425" y="172"/>
                  </a:lnTo>
                  <a:lnTo>
                    <a:pt x="394" y="191"/>
                  </a:lnTo>
                  <a:lnTo>
                    <a:pt x="367" y="215"/>
                  </a:lnTo>
                  <a:lnTo>
                    <a:pt x="344" y="242"/>
                  </a:lnTo>
                  <a:lnTo>
                    <a:pt x="325" y="273"/>
                  </a:lnTo>
                  <a:lnTo>
                    <a:pt x="312" y="307"/>
                  </a:lnTo>
                  <a:lnTo>
                    <a:pt x="303" y="344"/>
                  </a:lnTo>
                  <a:lnTo>
                    <a:pt x="526" y="344"/>
                  </a:lnTo>
                  <a:lnTo>
                    <a:pt x="546" y="346"/>
                  </a:lnTo>
                  <a:lnTo>
                    <a:pt x="563" y="353"/>
                  </a:lnTo>
                  <a:lnTo>
                    <a:pt x="577" y="365"/>
                  </a:lnTo>
                  <a:lnTo>
                    <a:pt x="589" y="379"/>
                  </a:lnTo>
                  <a:lnTo>
                    <a:pt x="596" y="397"/>
                  </a:lnTo>
                  <a:lnTo>
                    <a:pt x="599" y="416"/>
                  </a:lnTo>
                  <a:lnTo>
                    <a:pt x="596" y="435"/>
                  </a:lnTo>
                  <a:lnTo>
                    <a:pt x="589" y="453"/>
                  </a:lnTo>
                  <a:lnTo>
                    <a:pt x="577" y="467"/>
                  </a:lnTo>
                  <a:lnTo>
                    <a:pt x="563" y="479"/>
                  </a:lnTo>
                  <a:lnTo>
                    <a:pt x="546" y="486"/>
                  </a:lnTo>
                  <a:lnTo>
                    <a:pt x="526" y="488"/>
                  </a:lnTo>
                  <a:lnTo>
                    <a:pt x="300" y="488"/>
                  </a:lnTo>
                  <a:lnTo>
                    <a:pt x="300" y="530"/>
                  </a:lnTo>
                  <a:lnTo>
                    <a:pt x="526" y="530"/>
                  </a:lnTo>
                  <a:lnTo>
                    <a:pt x="546" y="532"/>
                  </a:lnTo>
                  <a:lnTo>
                    <a:pt x="563" y="540"/>
                  </a:lnTo>
                  <a:lnTo>
                    <a:pt x="577" y="551"/>
                  </a:lnTo>
                  <a:lnTo>
                    <a:pt x="589" y="566"/>
                  </a:lnTo>
                  <a:lnTo>
                    <a:pt x="596" y="584"/>
                  </a:lnTo>
                  <a:lnTo>
                    <a:pt x="599" y="602"/>
                  </a:lnTo>
                  <a:lnTo>
                    <a:pt x="596" y="622"/>
                  </a:lnTo>
                  <a:lnTo>
                    <a:pt x="589" y="639"/>
                  </a:lnTo>
                  <a:lnTo>
                    <a:pt x="577" y="654"/>
                  </a:lnTo>
                  <a:lnTo>
                    <a:pt x="563" y="665"/>
                  </a:lnTo>
                  <a:lnTo>
                    <a:pt x="546" y="673"/>
                  </a:lnTo>
                  <a:lnTo>
                    <a:pt x="526" y="676"/>
                  </a:lnTo>
                  <a:lnTo>
                    <a:pt x="303" y="676"/>
                  </a:lnTo>
                  <a:lnTo>
                    <a:pt x="312" y="711"/>
                  </a:lnTo>
                  <a:lnTo>
                    <a:pt x="325" y="745"/>
                  </a:lnTo>
                  <a:lnTo>
                    <a:pt x="344" y="776"/>
                  </a:lnTo>
                  <a:lnTo>
                    <a:pt x="367" y="804"/>
                  </a:lnTo>
                  <a:lnTo>
                    <a:pt x="394" y="828"/>
                  </a:lnTo>
                  <a:lnTo>
                    <a:pt x="425" y="847"/>
                  </a:lnTo>
                  <a:lnTo>
                    <a:pt x="458" y="861"/>
                  </a:lnTo>
                  <a:lnTo>
                    <a:pt x="495" y="870"/>
                  </a:lnTo>
                  <a:lnTo>
                    <a:pt x="532" y="873"/>
                  </a:lnTo>
                  <a:lnTo>
                    <a:pt x="567" y="871"/>
                  </a:lnTo>
                  <a:lnTo>
                    <a:pt x="600" y="863"/>
                  </a:lnTo>
                  <a:lnTo>
                    <a:pt x="633" y="851"/>
                  </a:lnTo>
                  <a:lnTo>
                    <a:pt x="662" y="833"/>
                  </a:lnTo>
                  <a:lnTo>
                    <a:pt x="689" y="812"/>
                  </a:lnTo>
                  <a:lnTo>
                    <a:pt x="712" y="787"/>
                  </a:lnTo>
                  <a:lnTo>
                    <a:pt x="732" y="759"/>
                  </a:lnTo>
                  <a:lnTo>
                    <a:pt x="745" y="743"/>
                  </a:lnTo>
                  <a:lnTo>
                    <a:pt x="760" y="732"/>
                  </a:lnTo>
                  <a:lnTo>
                    <a:pt x="777" y="725"/>
                  </a:lnTo>
                  <a:lnTo>
                    <a:pt x="795" y="723"/>
                  </a:lnTo>
                  <a:lnTo>
                    <a:pt x="814" y="725"/>
                  </a:lnTo>
                  <a:lnTo>
                    <a:pt x="832" y="733"/>
                  </a:lnTo>
                  <a:lnTo>
                    <a:pt x="848" y="745"/>
                  </a:lnTo>
                  <a:lnTo>
                    <a:pt x="859" y="761"/>
                  </a:lnTo>
                  <a:lnTo>
                    <a:pt x="865" y="777"/>
                  </a:lnTo>
                  <a:lnTo>
                    <a:pt x="867" y="796"/>
                  </a:lnTo>
                  <a:lnTo>
                    <a:pt x="865" y="815"/>
                  </a:lnTo>
                  <a:lnTo>
                    <a:pt x="858" y="833"/>
                  </a:lnTo>
                  <a:lnTo>
                    <a:pt x="833" y="870"/>
                  </a:lnTo>
                  <a:lnTo>
                    <a:pt x="805" y="902"/>
                  </a:lnTo>
                  <a:lnTo>
                    <a:pt x="773" y="931"/>
                  </a:lnTo>
                  <a:lnTo>
                    <a:pt x="738" y="958"/>
                  </a:lnTo>
                  <a:lnTo>
                    <a:pt x="701" y="979"/>
                  </a:lnTo>
                  <a:lnTo>
                    <a:pt x="661" y="996"/>
                  </a:lnTo>
                  <a:lnTo>
                    <a:pt x="619" y="1009"/>
                  </a:lnTo>
                  <a:lnTo>
                    <a:pt x="576" y="1016"/>
                  </a:lnTo>
                  <a:lnTo>
                    <a:pt x="532" y="1018"/>
                  </a:lnTo>
                  <a:lnTo>
                    <a:pt x="484" y="1015"/>
                  </a:lnTo>
                  <a:lnTo>
                    <a:pt x="437" y="1007"/>
                  </a:lnTo>
                  <a:lnTo>
                    <a:pt x="393" y="992"/>
                  </a:lnTo>
                  <a:lnTo>
                    <a:pt x="351" y="972"/>
                  </a:lnTo>
                  <a:lnTo>
                    <a:pt x="313" y="948"/>
                  </a:lnTo>
                  <a:lnTo>
                    <a:pt x="277" y="919"/>
                  </a:lnTo>
                  <a:lnTo>
                    <a:pt x="246" y="886"/>
                  </a:lnTo>
                  <a:lnTo>
                    <a:pt x="218" y="850"/>
                  </a:lnTo>
                  <a:lnTo>
                    <a:pt x="195" y="810"/>
                  </a:lnTo>
                  <a:lnTo>
                    <a:pt x="177" y="768"/>
                  </a:lnTo>
                  <a:lnTo>
                    <a:pt x="164" y="723"/>
                  </a:lnTo>
                  <a:lnTo>
                    <a:pt x="157" y="676"/>
                  </a:lnTo>
                  <a:lnTo>
                    <a:pt x="72" y="676"/>
                  </a:lnTo>
                  <a:lnTo>
                    <a:pt x="53" y="673"/>
                  </a:lnTo>
                  <a:lnTo>
                    <a:pt x="35" y="665"/>
                  </a:lnTo>
                  <a:lnTo>
                    <a:pt x="21" y="654"/>
                  </a:lnTo>
                  <a:lnTo>
                    <a:pt x="9" y="639"/>
                  </a:lnTo>
                  <a:lnTo>
                    <a:pt x="2" y="622"/>
                  </a:lnTo>
                  <a:lnTo>
                    <a:pt x="0" y="602"/>
                  </a:lnTo>
                  <a:lnTo>
                    <a:pt x="2" y="584"/>
                  </a:lnTo>
                  <a:lnTo>
                    <a:pt x="9" y="566"/>
                  </a:lnTo>
                  <a:lnTo>
                    <a:pt x="21" y="551"/>
                  </a:lnTo>
                  <a:lnTo>
                    <a:pt x="35" y="540"/>
                  </a:lnTo>
                  <a:lnTo>
                    <a:pt x="53" y="532"/>
                  </a:lnTo>
                  <a:lnTo>
                    <a:pt x="72" y="530"/>
                  </a:lnTo>
                  <a:lnTo>
                    <a:pt x="155" y="530"/>
                  </a:lnTo>
                  <a:lnTo>
                    <a:pt x="155" y="488"/>
                  </a:lnTo>
                  <a:lnTo>
                    <a:pt x="72" y="488"/>
                  </a:lnTo>
                  <a:lnTo>
                    <a:pt x="53" y="486"/>
                  </a:lnTo>
                  <a:lnTo>
                    <a:pt x="35" y="479"/>
                  </a:lnTo>
                  <a:lnTo>
                    <a:pt x="21" y="467"/>
                  </a:lnTo>
                  <a:lnTo>
                    <a:pt x="9" y="453"/>
                  </a:lnTo>
                  <a:lnTo>
                    <a:pt x="2" y="435"/>
                  </a:lnTo>
                  <a:lnTo>
                    <a:pt x="0" y="416"/>
                  </a:lnTo>
                  <a:lnTo>
                    <a:pt x="2" y="397"/>
                  </a:lnTo>
                  <a:lnTo>
                    <a:pt x="9" y="379"/>
                  </a:lnTo>
                  <a:lnTo>
                    <a:pt x="21" y="365"/>
                  </a:lnTo>
                  <a:lnTo>
                    <a:pt x="35" y="353"/>
                  </a:lnTo>
                  <a:lnTo>
                    <a:pt x="53" y="346"/>
                  </a:lnTo>
                  <a:lnTo>
                    <a:pt x="72" y="344"/>
                  </a:lnTo>
                  <a:lnTo>
                    <a:pt x="157" y="344"/>
                  </a:lnTo>
                  <a:lnTo>
                    <a:pt x="164" y="296"/>
                  </a:lnTo>
                  <a:lnTo>
                    <a:pt x="177" y="251"/>
                  </a:lnTo>
                  <a:lnTo>
                    <a:pt x="195" y="208"/>
                  </a:lnTo>
                  <a:lnTo>
                    <a:pt x="218" y="169"/>
                  </a:lnTo>
                  <a:lnTo>
                    <a:pt x="246" y="132"/>
                  </a:lnTo>
                  <a:lnTo>
                    <a:pt x="277" y="99"/>
                  </a:lnTo>
                  <a:lnTo>
                    <a:pt x="313" y="70"/>
                  </a:lnTo>
                  <a:lnTo>
                    <a:pt x="351" y="46"/>
                  </a:lnTo>
                  <a:lnTo>
                    <a:pt x="393" y="26"/>
                  </a:lnTo>
                  <a:lnTo>
                    <a:pt x="437" y="11"/>
                  </a:lnTo>
                  <a:lnTo>
                    <a:pt x="484" y="3"/>
                  </a:lnTo>
                  <a:lnTo>
                    <a:pt x="5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35" name="Freeform 123"/>
            <p:cNvSpPr>
              <a:spLocks/>
            </p:cNvSpPr>
            <p:nvPr/>
          </p:nvSpPr>
          <p:spPr bwMode="auto">
            <a:xfrm>
              <a:off x="9880600" y="3206750"/>
              <a:ext cx="155575" cy="177800"/>
            </a:xfrm>
            <a:custGeom>
              <a:avLst/>
              <a:gdLst>
                <a:gd name="T0" fmla="*/ 365 w 1271"/>
                <a:gd name="T1" fmla="*/ 4 h 1456"/>
                <a:gd name="T2" fmla="*/ 395 w 1271"/>
                <a:gd name="T3" fmla="*/ 26 h 1456"/>
                <a:gd name="T4" fmla="*/ 410 w 1271"/>
                <a:gd name="T5" fmla="*/ 62 h 1456"/>
                <a:gd name="T6" fmla="*/ 406 w 1271"/>
                <a:gd name="T7" fmla="*/ 99 h 1456"/>
                <a:gd name="T8" fmla="*/ 385 w 1271"/>
                <a:gd name="T9" fmla="*/ 129 h 1456"/>
                <a:gd name="T10" fmla="*/ 287 w 1271"/>
                <a:gd name="T11" fmla="*/ 175 h 1456"/>
                <a:gd name="T12" fmla="*/ 453 w 1271"/>
                <a:gd name="T13" fmla="*/ 246 h 1456"/>
                <a:gd name="T14" fmla="*/ 609 w 1271"/>
                <a:gd name="T15" fmla="*/ 338 h 1456"/>
                <a:gd name="T16" fmla="*/ 753 w 1271"/>
                <a:gd name="T17" fmla="*/ 446 h 1456"/>
                <a:gd name="T18" fmla="*/ 882 w 1271"/>
                <a:gd name="T19" fmla="*/ 569 h 1456"/>
                <a:gd name="T20" fmla="*/ 997 w 1271"/>
                <a:gd name="T21" fmla="*/ 706 h 1456"/>
                <a:gd name="T22" fmla="*/ 1093 w 1271"/>
                <a:gd name="T23" fmla="*/ 857 h 1456"/>
                <a:gd name="T24" fmla="*/ 1172 w 1271"/>
                <a:gd name="T25" fmla="*/ 1020 h 1456"/>
                <a:gd name="T26" fmla="*/ 1232 w 1271"/>
                <a:gd name="T27" fmla="*/ 1192 h 1456"/>
                <a:gd name="T28" fmla="*/ 1270 w 1271"/>
                <a:gd name="T29" fmla="*/ 1373 h 1456"/>
                <a:gd name="T30" fmla="*/ 1266 w 1271"/>
                <a:gd name="T31" fmla="*/ 1411 h 1456"/>
                <a:gd name="T32" fmla="*/ 1244 w 1271"/>
                <a:gd name="T33" fmla="*/ 1440 h 1456"/>
                <a:gd name="T34" fmla="*/ 1209 w 1271"/>
                <a:gd name="T35" fmla="*/ 1456 h 1456"/>
                <a:gd name="T36" fmla="*/ 1181 w 1271"/>
                <a:gd name="T37" fmla="*/ 1454 h 1456"/>
                <a:gd name="T38" fmla="*/ 1152 w 1271"/>
                <a:gd name="T39" fmla="*/ 1439 h 1456"/>
                <a:gd name="T40" fmla="*/ 1132 w 1271"/>
                <a:gd name="T41" fmla="*/ 1412 h 1456"/>
                <a:gd name="T42" fmla="*/ 1111 w 1271"/>
                <a:gd name="T43" fmla="*/ 1307 h 1456"/>
                <a:gd name="T44" fmla="*/ 1063 w 1271"/>
                <a:gd name="T45" fmla="*/ 1139 h 1456"/>
                <a:gd name="T46" fmla="*/ 994 w 1271"/>
                <a:gd name="T47" fmla="*/ 981 h 1456"/>
                <a:gd name="T48" fmla="*/ 908 w 1271"/>
                <a:gd name="T49" fmla="*/ 834 h 1456"/>
                <a:gd name="T50" fmla="*/ 804 w 1271"/>
                <a:gd name="T51" fmla="*/ 699 h 1456"/>
                <a:gd name="T52" fmla="*/ 684 w 1271"/>
                <a:gd name="T53" fmla="*/ 579 h 1456"/>
                <a:gd name="T54" fmla="*/ 550 w 1271"/>
                <a:gd name="T55" fmla="*/ 473 h 1456"/>
                <a:gd name="T56" fmla="*/ 403 w 1271"/>
                <a:gd name="T57" fmla="*/ 385 h 1456"/>
                <a:gd name="T58" fmla="*/ 245 w 1271"/>
                <a:gd name="T59" fmla="*/ 315 h 1456"/>
                <a:gd name="T60" fmla="*/ 320 w 1271"/>
                <a:gd name="T61" fmla="*/ 432 h 1456"/>
                <a:gd name="T62" fmla="*/ 322 w 1271"/>
                <a:gd name="T63" fmla="*/ 469 h 1456"/>
                <a:gd name="T64" fmla="*/ 307 w 1271"/>
                <a:gd name="T65" fmla="*/ 502 h 1456"/>
                <a:gd name="T66" fmla="*/ 280 w 1271"/>
                <a:gd name="T67" fmla="*/ 522 h 1456"/>
                <a:gd name="T68" fmla="*/ 251 w 1271"/>
                <a:gd name="T69" fmla="*/ 527 h 1456"/>
                <a:gd name="T70" fmla="*/ 218 w 1271"/>
                <a:gd name="T71" fmla="*/ 519 h 1456"/>
                <a:gd name="T72" fmla="*/ 192 w 1271"/>
                <a:gd name="T73" fmla="*/ 496 h 1456"/>
                <a:gd name="T74" fmla="*/ 5 w 1271"/>
                <a:gd name="T75" fmla="*/ 217 h 1456"/>
                <a:gd name="T76" fmla="*/ 0 w 1271"/>
                <a:gd name="T77" fmla="*/ 186 h 1456"/>
                <a:gd name="T78" fmla="*/ 9 w 1271"/>
                <a:gd name="T79" fmla="*/ 155 h 1456"/>
                <a:gd name="T80" fmla="*/ 29 w 1271"/>
                <a:gd name="T81" fmla="*/ 132 h 1456"/>
                <a:gd name="T82" fmla="*/ 310 w 1271"/>
                <a:gd name="T83" fmla="*/ 6 h 1456"/>
                <a:gd name="T84" fmla="*/ 347 w 1271"/>
                <a:gd name="T85" fmla="*/ 0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71" h="1456">
                  <a:moveTo>
                    <a:pt x="347" y="0"/>
                  </a:moveTo>
                  <a:lnTo>
                    <a:pt x="365" y="4"/>
                  </a:lnTo>
                  <a:lnTo>
                    <a:pt x="381" y="14"/>
                  </a:lnTo>
                  <a:lnTo>
                    <a:pt x="395" y="26"/>
                  </a:lnTo>
                  <a:lnTo>
                    <a:pt x="405" y="43"/>
                  </a:lnTo>
                  <a:lnTo>
                    <a:pt x="410" y="62"/>
                  </a:lnTo>
                  <a:lnTo>
                    <a:pt x="411" y="81"/>
                  </a:lnTo>
                  <a:lnTo>
                    <a:pt x="406" y="99"/>
                  </a:lnTo>
                  <a:lnTo>
                    <a:pt x="398" y="115"/>
                  </a:lnTo>
                  <a:lnTo>
                    <a:pt x="385" y="129"/>
                  </a:lnTo>
                  <a:lnTo>
                    <a:pt x="369" y="140"/>
                  </a:lnTo>
                  <a:lnTo>
                    <a:pt x="287" y="175"/>
                  </a:lnTo>
                  <a:lnTo>
                    <a:pt x="372" y="209"/>
                  </a:lnTo>
                  <a:lnTo>
                    <a:pt x="453" y="246"/>
                  </a:lnTo>
                  <a:lnTo>
                    <a:pt x="533" y="289"/>
                  </a:lnTo>
                  <a:lnTo>
                    <a:pt x="609" y="338"/>
                  </a:lnTo>
                  <a:lnTo>
                    <a:pt x="683" y="389"/>
                  </a:lnTo>
                  <a:lnTo>
                    <a:pt x="753" y="446"/>
                  </a:lnTo>
                  <a:lnTo>
                    <a:pt x="820" y="505"/>
                  </a:lnTo>
                  <a:lnTo>
                    <a:pt x="882" y="569"/>
                  </a:lnTo>
                  <a:lnTo>
                    <a:pt x="941" y="636"/>
                  </a:lnTo>
                  <a:lnTo>
                    <a:pt x="997" y="706"/>
                  </a:lnTo>
                  <a:lnTo>
                    <a:pt x="1047" y="781"/>
                  </a:lnTo>
                  <a:lnTo>
                    <a:pt x="1093" y="857"/>
                  </a:lnTo>
                  <a:lnTo>
                    <a:pt x="1135" y="937"/>
                  </a:lnTo>
                  <a:lnTo>
                    <a:pt x="1172" y="1020"/>
                  </a:lnTo>
                  <a:lnTo>
                    <a:pt x="1205" y="1105"/>
                  </a:lnTo>
                  <a:lnTo>
                    <a:pt x="1232" y="1192"/>
                  </a:lnTo>
                  <a:lnTo>
                    <a:pt x="1254" y="1282"/>
                  </a:lnTo>
                  <a:lnTo>
                    <a:pt x="1270" y="1373"/>
                  </a:lnTo>
                  <a:lnTo>
                    <a:pt x="1271" y="1392"/>
                  </a:lnTo>
                  <a:lnTo>
                    <a:pt x="1266" y="1411"/>
                  </a:lnTo>
                  <a:lnTo>
                    <a:pt x="1257" y="1426"/>
                  </a:lnTo>
                  <a:lnTo>
                    <a:pt x="1244" y="1440"/>
                  </a:lnTo>
                  <a:lnTo>
                    <a:pt x="1228" y="1449"/>
                  </a:lnTo>
                  <a:lnTo>
                    <a:pt x="1209" y="1456"/>
                  </a:lnTo>
                  <a:lnTo>
                    <a:pt x="1199" y="1456"/>
                  </a:lnTo>
                  <a:lnTo>
                    <a:pt x="1181" y="1454"/>
                  </a:lnTo>
                  <a:lnTo>
                    <a:pt x="1165" y="1448"/>
                  </a:lnTo>
                  <a:lnTo>
                    <a:pt x="1152" y="1439"/>
                  </a:lnTo>
                  <a:lnTo>
                    <a:pt x="1140" y="1426"/>
                  </a:lnTo>
                  <a:lnTo>
                    <a:pt x="1132" y="1412"/>
                  </a:lnTo>
                  <a:lnTo>
                    <a:pt x="1126" y="1394"/>
                  </a:lnTo>
                  <a:lnTo>
                    <a:pt x="1111" y="1307"/>
                  </a:lnTo>
                  <a:lnTo>
                    <a:pt x="1090" y="1222"/>
                  </a:lnTo>
                  <a:lnTo>
                    <a:pt x="1063" y="1139"/>
                  </a:lnTo>
                  <a:lnTo>
                    <a:pt x="1031" y="1060"/>
                  </a:lnTo>
                  <a:lnTo>
                    <a:pt x="994" y="981"/>
                  </a:lnTo>
                  <a:lnTo>
                    <a:pt x="954" y="907"/>
                  </a:lnTo>
                  <a:lnTo>
                    <a:pt x="908" y="834"/>
                  </a:lnTo>
                  <a:lnTo>
                    <a:pt x="858" y="765"/>
                  </a:lnTo>
                  <a:lnTo>
                    <a:pt x="804" y="699"/>
                  </a:lnTo>
                  <a:lnTo>
                    <a:pt x="745" y="637"/>
                  </a:lnTo>
                  <a:lnTo>
                    <a:pt x="684" y="579"/>
                  </a:lnTo>
                  <a:lnTo>
                    <a:pt x="619" y="523"/>
                  </a:lnTo>
                  <a:lnTo>
                    <a:pt x="550" y="473"/>
                  </a:lnTo>
                  <a:lnTo>
                    <a:pt x="478" y="427"/>
                  </a:lnTo>
                  <a:lnTo>
                    <a:pt x="403" y="385"/>
                  </a:lnTo>
                  <a:lnTo>
                    <a:pt x="326" y="347"/>
                  </a:lnTo>
                  <a:lnTo>
                    <a:pt x="245" y="315"/>
                  </a:lnTo>
                  <a:lnTo>
                    <a:pt x="312" y="414"/>
                  </a:lnTo>
                  <a:lnTo>
                    <a:pt x="320" y="432"/>
                  </a:lnTo>
                  <a:lnTo>
                    <a:pt x="325" y="450"/>
                  </a:lnTo>
                  <a:lnTo>
                    <a:pt x="322" y="469"/>
                  </a:lnTo>
                  <a:lnTo>
                    <a:pt x="317" y="486"/>
                  </a:lnTo>
                  <a:lnTo>
                    <a:pt x="307" y="502"/>
                  </a:lnTo>
                  <a:lnTo>
                    <a:pt x="292" y="515"/>
                  </a:lnTo>
                  <a:lnTo>
                    <a:pt x="280" y="522"/>
                  </a:lnTo>
                  <a:lnTo>
                    <a:pt x="266" y="526"/>
                  </a:lnTo>
                  <a:lnTo>
                    <a:pt x="251" y="527"/>
                  </a:lnTo>
                  <a:lnTo>
                    <a:pt x="235" y="525"/>
                  </a:lnTo>
                  <a:lnTo>
                    <a:pt x="218" y="519"/>
                  </a:lnTo>
                  <a:lnTo>
                    <a:pt x="203" y="509"/>
                  </a:lnTo>
                  <a:lnTo>
                    <a:pt x="192" y="496"/>
                  </a:lnTo>
                  <a:lnTo>
                    <a:pt x="13" y="231"/>
                  </a:lnTo>
                  <a:lnTo>
                    <a:pt x="5" y="217"/>
                  </a:lnTo>
                  <a:lnTo>
                    <a:pt x="1" y="201"/>
                  </a:lnTo>
                  <a:lnTo>
                    <a:pt x="0" y="186"/>
                  </a:lnTo>
                  <a:lnTo>
                    <a:pt x="3" y="170"/>
                  </a:lnTo>
                  <a:lnTo>
                    <a:pt x="9" y="155"/>
                  </a:lnTo>
                  <a:lnTo>
                    <a:pt x="18" y="143"/>
                  </a:lnTo>
                  <a:lnTo>
                    <a:pt x="29" y="132"/>
                  </a:lnTo>
                  <a:lnTo>
                    <a:pt x="44" y="124"/>
                  </a:lnTo>
                  <a:lnTo>
                    <a:pt x="310" y="6"/>
                  </a:lnTo>
                  <a:lnTo>
                    <a:pt x="328"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36" name="Freeform 124"/>
            <p:cNvSpPr>
              <a:spLocks/>
            </p:cNvSpPr>
            <p:nvPr/>
          </p:nvSpPr>
          <p:spPr bwMode="auto">
            <a:xfrm>
              <a:off x="9669463" y="3417888"/>
              <a:ext cx="155575" cy="177800"/>
            </a:xfrm>
            <a:custGeom>
              <a:avLst/>
              <a:gdLst>
                <a:gd name="T0" fmla="*/ 98 w 1270"/>
                <a:gd name="T1" fmla="*/ 5 h 1456"/>
                <a:gd name="T2" fmla="*/ 129 w 1270"/>
                <a:gd name="T3" fmla="*/ 27 h 1456"/>
                <a:gd name="T4" fmla="*/ 143 w 1270"/>
                <a:gd name="T5" fmla="*/ 62 h 1456"/>
                <a:gd name="T6" fmla="*/ 181 w 1270"/>
                <a:gd name="T7" fmla="*/ 234 h 1456"/>
                <a:gd name="T8" fmla="*/ 239 w 1270"/>
                <a:gd name="T9" fmla="*/ 396 h 1456"/>
                <a:gd name="T10" fmla="*/ 316 w 1270"/>
                <a:gd name="T11" fmla="*/ 549 h 1456"/>
                <a:gd name="T12" fmla="*/ 412 w 1270"/>
                <a:gd name="T13" fmla="*/ 691 h 1456"/>
                <a:gd name="T14" fmla="*/ 524 w 1270"/>
                <a:gd name="T15" fmla="*/ 818 h 1456"/>
                <a:gd name="T16" fmla="*/ 651 w 1270"/>
                <a:gd name="T17" fmla="*/ 933 h 1456"/>
                <a:gd name="T18" fmla="*/ 792 w 1270"/>
                <a:gd name="T19" fmla="*/ 1029 h 1456"/>
                <a:gd name="T20" fmla="*/ 945 w 1270"/>
                <a:gd name="T21" fmla="*/ 1109 h 1456"/>
                <a:gd name="T22" fmla="*/ 959 w 1270"/>
                <a:gd name="T23" fmla="*/ 1042 h 1456"/>
                <a:gd name="T24" fmla="*/ 946 w 1270"/>
                <a:gd name="T25" fmla="*/ 1006 h 1456"/>
                <a:gd name="T26" fmla="*/ 953 w 1270"/>
                <a:gd name="T27" fmla="*/ 969 h 1456"/>
                <a:gd name="T28" fmla="*/ 978 w 1270"/>
                <a:gd name="T29" fmla="*/ 941 h 1456"/>
                <a:gd name="T30" fmla="*/ 1014 w 1270"/>
                <a:gd name="T31" fmla="*/ 929 h 1456"/>
                <a:gd name="T32" fmla="*/ 1050 w 1270"/>
                <a:gd name="T33" fmla="*/ 935 h 1456"/>
                <a:gd name="T34" fmla="*/ 1079 w 1270"/>
                <a:gd name="T35" fmla="*/ 960 h 1456"/>
                <a:gd name="T36" fmla="*/ 1264 w 1270"/>
                <a:gd name="T37" fmla="*/ 1239 h 1456"/>
                <a:gd name="T38" fmla="*/ 1270 w 1270"/>
                <a:gd name="T39" fmla="*/ 1270 h 1456"/>
                <a:gd name="T40" fmla="*/ 1261 w 1270"/>
                <a:gd name="T41" fmla="*/ 1300 h 1456"/>
                <a:gd name="T42" fmla="*/ 1240 w 1270"/>
                <a:gd name="T43" fmla="*/ 1324 h 1456"/>
                <a:gd name="T44" fmla="*/ 961 w 1270"/>
                <a:gd name="T45" fmla="*/ 1449 h 1456"/>
                <a:gd name="T46" fmla="*/ 932 w 1270"/>
                <a:gd name="T47" fmla="*/ 1456 h 1456"/>
                <a:gd name="T48" fmla="*/ 899 w 1270"/>
                <a:gd name="T49" fmla="*/ 1448 h 1456"/>
                <a:gd name="T50" fmla="*/ 874 w 1270"/>
                <a:gd name="T51" fmla="*/ 1427 h 1456"/>
                <a:gd name="T52" fmla="*/ 859 w 1270"/>
                <a:gd name="T53" fmla="*/ 1394 h 1456"/>
                <a:gd name="T54" fmla="*/ 864 w 1270"/>
                <a:gd name="T55" fmla="*/ 1357 h 1456"/>
                <a:gd name="T56" fmla="*/ 886 w 1270"/>
                <a:gd name="T57" fmla="*/ 1327 h 1456"/>
                <a:gd name="T58" fmla="*/ 983 w 1270"/>
                <a:gd name="T59" fmla="*/ 1281 h 1456"/>
                <a:gd name="T60" fmla="*/ 816 w 1270"/>
                <a:gd name="T61" fmla="*/ 1209 h 1456"/>
                <a:gd name="T62" fmla="*/ 660 w 1270"/>
                <a:gd name="T63" fmla="*/ 1118 h 1456"/>
                <a:gd name="T64" fmla="*/ 517 w 1270"/>
                <a:gd name="T65" fmla="*/ 1010 h 1456"/>
                <a:gd name="T66" fmla="*/ 388 w 1270"/>
                <a:gd name="T67" fmla="*/ 887 h 1456"/>
                <a:gd name="T68" fmla="*/ 274 w 1270"/>
                <a:gd name="T69" fmla="*/ 749 h 1456"/>
                <a:gd name="T70" fmla="*/ 177 w 1270"/>
                <a:gd name="T71" fmla="*/ 598 h 1456"/>
                <a:gd name="T72" fmla="*/ 97 w 1270"/>
                <a:gd name="T73" fmla="*/ 436 h 1456"/>
                <a:gd name="T74" fmla="*/ 39 w 1270"/>
                <a:gd name="T75" fmla="*/ 264 h 1456"/>
                <a:gd name="T76" fmla="*/ 0 w 1270"/>
                <a:gd name="T77" fmla="*/ 83 h 1456"/>
                <a:gd name="T78" fmla="*/ 4 w 1270"/>
                <a:gd name="T79" fmla="*/ 45 h 1456"/>
                <a:gd name="T80" fmla="*/ 26 w 1270"/>
                <a:gd name="T81" fmla="*/ 16 h 1456"/>
                <a:gd name="T82" fmla="*/ 61 w 1270"/>
                <a:gd name="T83" fmla="*/ 0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0" h="1456">
                  <a:moveTo>
                    <a:pt x="81" y="0"/>
                  </a:moveTo>
                  <a:lnTo>
                    <a:pt x="98" y="5"/>
                  </a:lnTo>
                  <a:lnTo>
                    <a:pt x="115" y="14"/>
                  </a:lnTo>
                  <a:lnTo>
                    <a:pt x="129" y="27"/>
                  </a:lnTo>
                  <a:lnTo>
                    <a:pt x="138" y="43"/>
                  </a:lnTo>
                  <a:lnTo>
                    <a:pt x="143" y="62"/>
                  </a:lnTo>
                  <a:lnTo>
                    <a:pt x="160" y="149"/>
                  </a:lnTo>
                  <a:lnTo>
                    <a:pt x="181" y="234"/>
                  </a:lnTo>
                  <a:lnTo>
                    <a:pt x="207" y="315"/>
                  </a:lnTo>
                  <a:lnTo>
                    <a:pt x="239" y="396"/>
                  </a:lnTo>
                  <a:lnTo>
                    <a:pt x="275" y="474"/>
                  </a:lnTo>
                  <a:lnTo>
                    <a:pt x="316" y="549"/>
                  </a:lnTo>
                  <a:lnTo>
                    <a:pt x="362" y="621"/>
                  </a:lnTo>
                  <a:lnTo>
                    <a:pt x="412" y="691"/>
                  </a:lnTo>
                  <a:lnTo>
                    <a:pt x="466" y="757"/>
                  </a:lnTo>
                  <a:lnTo>
                    <a:pt x="524" y="818"/>
                  </a:lnTo>
                  <a:lnTo>
                    <a:pt x="586" y="877"/>
                  </a:lnTo>
                  <a:lnTo>
                    <a:pt x="651" y="933"/>
                  </a:lnTo>
                  <a:lnTo>
                    <a:pt x="720" y="983"/>
                  </a:lnTo>
                  <a:lnTo>
                    <a:pt x="792" y="1029"/>
                  </a:lnTo>
                  <a:lnTo>
                    <a:pt x="867" y="1071"/>
                  </a:lnTo>
                  <a:lnTo>
                    <a:pt x="945" y="1109"/>
                  </a:lnTo>
                  <a:lnTo>
                    <a:pt x="1026" y="1141"/>
                  </a:lnTo>
                  <a:lnTo>
                    <a:pt x="959" y="1042"/>
                  </a:lnTo>
                  <a:lnTo>
                    <a:pt x="949" y="1024"/>
                  </a:lnTo>
                  <a:lnTo>
                    <a:pt x="946" y="1006"/>
                  </a:lnTo>
                  <a:lnTo>
                    <a:pt x="947" y="987"/>
                  </a:lnTo>
                  <a:lnTo>
                    <a:pt x="953" y="969"/>
                  </a:lnTo>
                  <a:lnTo>
                    <a:pt x="963" y="954"/>
                  </a:lnTo>
                  <a:lnTo>
                    <a:pt x="978" y="941"/>
                  </a:lnTo>
                  <a:lnTo>
                    <a:pt x="995" y="932"/>
                  </a:lnTo>
                  <a:lnTo>
                    <a:pt x="1014" y="929"/>
                  </a:lnTo>
                  <a:lnTo>
                    <a:pt x="1032" y="930"/>
                  </a:lnTo>
                  <a:lnTo>
                    <a:pt x="1050" y="935"/>
                  </a:lnTo>
                  <a:lnTo>
                    <a:pt x="1066" y="945"/>
                  </a:lnTo>
                  <a:lnTo>
                    <a:pt x="1079" y="960"/>
                  </a:lnTo>
                  <a:lnTo>
                    <a:pt x="1257" y="1225"/>
                  </a:lnTo>
                  <a:lnTo>
                    <a:pt x="1264" y="1239"/>
                  </a:lnTo>
                  <a:lnTo>
                    <a:pt x="1269" y="1254"/>
                  </a:lnTo>
                  <a:lnTo>
                    <a:pt x="1270" y="1270"/>
                  </a:lnTo>
                  <a:lnTo>
                    <a:pt x="1268" y="1286"/>
                  </a:lnTo>
                  <a:lnTo>
                    <a:pt x="1261" y="1300"/>
                  </a:lnTo>
                  <a:lnTo>
                    <a:pt x="1252" y="1313"/>
                  </a:lnTo>
                  <a:lnTo>
                    <a:pt x="1240" y="1324"/>
                  </a:lnTo>
                  <a:lnTo>
                    <a:pt x="1227" y="1332"/>
                  </a:lnTo>
                  <a:lnTo>
                    <a:pt x="961" y="1449"/>
                  </a:lnTo>
                  <a:lnTo>
                    <a:pt x="946" y="1455"/>
                  </a:lnTo>
                  <a:lnTo>
                    <a:pt x="932" y="1456"/>
                  </a:lnTo>
                  <a:lnTo>
                    <a:pt x="915" y="1453"/>
                  </a:lnTo>
                  <a:lnTo>
                    <a:pt x="899" y="1448"/>
                  </a:lnTo>
                  <a:lnTo>
                    <a:pt x="886" y="1440"/>
                  </a:lnTo>
                  <a:lnTo>
                    <a:pt x="874" y="1427"/>
                  </a:lnTo>
                  <a:lnTo>
                    <a:pt x="865" y="1413"/>
                  </a:lnTo>
                  <a:lnTo>
                    <a:pt x="859" y="1394"/>
                  </a:lnTo>
                  <a:lnTo>
                    <a:pt x="859" y="1375"/>
                  </a:lnTo>
                  <a:lnTo>
                    <a:pt x="864" y="1357"/>
                  </a:lnTo>
                  <a:lnTo>
                    <a:pt x="872" y="1340"/>
                  </a:lnTo>
                  <a:lnTo>
                    <a:pt x="886" y="1327"/>
                  </a:lnTo>
                  <a:lnTo>
                    <a:pt x="902" y="1316"/>
                  </a:lnTo>
                  <a:lnTo>
                    <a:pt x="983" y="1281"/>
                  </a:lnTo>
                  <a:lnTo>
                    <a:pt x="898" y="1247"/>
                  </a:lnTo>
                  <a:lnTo>
                    <a:pt x="816" y="1209"/>
                  </a:lnTo>
                  <a:lnTo>
                    <a:pt x="737" y="1165"/>
                  </a:lnTo>
                  <a:lnTo>
                    <a:pt x="660" y="1118"/>
                  </a:lnTo>
                  <a:lnTo>
                    <a:pt x="587" y="1067"/>
                  </a:lnTo>
                  <a:lnTo>
                    <a:pt x="517" y="1010"/>
                  </a:lnTo>
                  <a:lnTo>
                    <a:pt x="451" y="951"/>
                  </a:lnTo>
                  <a:lnTo>
                    <a:pt x="388" y="887"/>
                  </a:lnTo>
                  <a:lnTo>
                    <a:pt x="329" y="820"/>
                  </a:lnTo>
                  <a:lnTo>
                    <a:pt x="274" y="749"/>
                  </a:lnTo>
                  <a:lnTo>
                    <a:pt x="223" y="675"/>
                  </a:lnTo>
                  <a:lnTo>
                    <a:pt x="177" y="598"/>
                  </a:lnTo>
                  <a:lnTo>
                    <a:pt x="135" y="518"/>
                  </a:lnTo>
                  <a:lnTo>
                    <a:pt x="97" y="436"/>
                  </a:lnTo>
                  <a:lnTo>
                    <a:pt x="66" y="351"/>
                  </a:lnTo>
                  <a:lnTo>
                    <a:pt x="39" y="264"/>
                  </a:lnTo>
                  <a:lnTo>
                    <a:pt x="17" y="174"/>
                  </a:lnTo>
                  <a:lnTo>
                    <a:pt x="0" y="83"/>
                  </a:lnTo>
                  <a:lnTo>
                    <a:pt x="0" y="64"/>
                  </a:lnTo>
                  <a:lnTo>
                    <a:pt x="4" y="45"/>
                  </a:lnTo>
                  <a:lnTo>
                    <a:pt x="14" y="29"/>
                  </a:lnTo>
                  <a:lnTo>
                    <a:pt x="26" y="16"/>
                  </a:lnTo>
                  <a:lnTo>
                    <a:pt x="42" y="6"/>
                  </a:lnTo>
                  <a:lnTo>
                    <a:pt x="61" y="0"/>
                  </a:lnTo>
                  <a:lnTo>
                    <a:pt x="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grpSp>
      <p:sp>
        <p:nvSpPr>
          <p:cNvPr id="37" name="Freeform 129"/>
          <p:cNvSpPr>
            <a:spLocks noEditPoints="1"/>
          </p:cNvSpPr>
          <p:nvPr/>
        </p:nvSpPr>
        <p:spPr bwMode="auto">
          <a:xfrm>
            <a:off x="4564421" y="3019118"/>
            <a:ext cx="201026" cy="338502"/>
          </a:xfrm>
          <a:custGeom>
            <a:avLst/>
            <a:gdLst>
              <a:gd name="T0" fmla="*/ 216 w 2020"/>
              <a:gd name="T1" fmla="*/ 2965 h 3397"/>
              <a:gd name="T2" fmla="*/ 1565 w 2020"/>
              <a:gd name="T3" fmla="*/ 2649 h 3397"/>
              <a:gd name="T4" fmla="*/ 979 w 2020"/>
              <a:gd name="T5" fmla="*/ 1786 h 3397"/>
              <a:gd name="T6" fmla="*/ 886 w 2020"/>
              <a:gd name="T7" fmla="*/ 1949 h 3397"/>
              <a:gd name="T8" fmla="*/ 708 w 2020"/>
              <a:gd name="T9" fmla="*/ 2031 h 3397"/>
              <a:gd name="T10" fmla="*/ 537 w 2020"/>
              <a:gd name="T11" fmla="*/ 2152 h 3397"/>
              <a:gd name="T12" fmla="*/ 458 w 2020"/>
              <a:gd name="T13" fmla="*/ 2345 h 3397"/>
              <a:gd name="T14" fmla="*/ 1019 w 2020"/>
              <a:gd name="T15" fmla="*/ 2287 h 3397"/>
              <a:gd name="T16" fmla="*/ 1554 w 2020"/>
              <a:gd name="T17" fmla="*/ 2293 h 3397"/>
              <a:gd name="T18" fmla="*/ 1436 w 2020"/>
              <a:gd name="T19" fmla="*/ 2102 h 3397"/>
              <a:gd name="T20" fmla="*/ 1232 w 2020"/>
              <a:gd name="T21" fmla="*/ 2007 h 3397"/>
              <a:gd name="T22" fmla="*/ 1081 w 2020"/>
              <a:gd name="T23" fmla="*/ 1884 h 3397"/>
              <a:gd name="T24" fmla="*/ 460 w 2020"/>
              <a:gd name="T25" fmla="*/ 1073 h 3397"/>
              <a:gd name="T26" fmla="*/ 557 w 2020"/>
              <a:gd name="T27" fmla="*/ 1268 h 3397"/>
              <a:gd name="T28" fmla="*/ 748 w 2020"/>
              <a:gd name="T29" fmla="*/ 1378 h 3397"/>
              <a:gd name="T30" fmla="*/ 919 w 2020"/>
              <a:gd name="T31" fmla="*/ 1484 h 3397"/>
              <a:gd name="T32" fmla="*/ 1010 w 2020"/>
              <a:gd name="T33" fmla="*/ 1603 h 3397"/>
              <a:gd name="T34" fmla="*/ 1112 w 2020"/>
              <a:gd name="T35" fmla="*/ 1472 h 3397"/>
              <a:gd name="T36" fmla="*/ 1271 w 2020"/>
              <a:gd name="T37" fmla="*/ 1378 h 3397"/>
              <a:gd name="T38" fmla="*/ 1454 w 2020"/>
              <a:gd name="T39" fmla="*/ 1277 h 3397"/>
              <a:gd name="T40" fmla="*/ 1552 w 2020"/>
              <a:gd name="T41" fmla="*/ 1111 h 3397"/>
              <a:gd name="T42" fmla="*/ 1121 w 2020"/>
              <a:gd name="T43" fmla="*/ 1143 h 3397"/>
              <a:gd name="T44" fmla="*/ 568 w 2020"/>
              <a:gd name="T45" fmla="*/ 1099 h 3397"/>
              <a:gd name="T46" fmla="*/ 674 w 2020"/>
              <a:gd name="T47" fmla="*/ 973 h 3397"/>
              <a:gd name="T48" fmla="*/ 1235 w 2020"/>
              <a:gd name="T49" fmla="*/ 989 h 3397"/>
              <a:gd name="T50" fmla="*/ 454 w 2020"/>
              <a:gd name="T51" fmla="*/ 647 h 3397"/>
              <a:gd name="T52" fmla="*/ 216 w 2020"/>
              <a:gd name="T53" fmla="*/ 216 h 3397"/>
              <a:gd name="T54" fmla="*/ 1979 w 2020"/>
              <a:gd name="T55" fmla="*/ 24 h 3397"/>
              <a:gd name="T56" fmla="*/ 2020 w 2020"/>
              <a:gd name="T57" fmla="*/ 540 h 3397"/>
              <a:gd name="T58" fmla="*/ 1959 w 2020"/>
              <a:gd name="T59" fmla="*/ 636 h 3397"/>
              <a:gd name="T60" fmla="*/ 1778 w 2020"/>
              <a:gd name="T61" fmla="*/ 1067 h 3397"/>
              <a:gd name="T62" fmla="*/ 1685 w 2020"/>
              <a:gd name="T63" fmla="*/ 1333 h 3397"/>
              <a:gd name="T64" fmla="*/ 1479 w 2020"/>
              <a:gd name="T65" fmla="*/ 1526 h 3397"/>
              <a:gd name="T66" fmla="*/ 1284 w 2020"/>
              <a:gd name="T67" fmla="*/ 1605 h 3397"/>
              <a:gd name="T68" fmla="*/ 1252 w 2020"/>
              <a:gd name="T69" fmla="*/ 1724 h 3397"/>
              <a:gd name="T70" fmla="*/ 1289 w 2020"/>
              <a:gd name="T71" fmla="*/ 1796 h 3397"/>
              <a:gd name="T72" fmla="*/ 1479 w 2020"/>
              <a:gd name="T73" fmla="*/ 1871 h 3397"/>
              <a:gd name="T74" fmla="*/ 1685 w 2020"/>
              <a:gd name="T75" fmla="*/ 2064 h 3397"/>
              <a:gd name="T76" fmla="*/ 1778 w 2020"/>
              <a:gd name="T77" fmla="*/ 2330 h 3397"/>
              <a:gd name="T78" fmla="*/ 1959 w 2020"/>
              <a:gd name="T79" fmla="*/ 2761 h 3397"/>
              <a:gd name="T80" fmla="*/ 2020 w 2020"/>
              <a:gd name="T81" fmla="*/ 2858 h 3397"/>
              <a:gd name="T82" fmla="*/ 1979 w 2020"/>
              <a:gd name="T83" fmla="*/ 3373 h 3397"/>
              <a:gd name="T84" fmla="*/ 84 w 2020"/>
              <a:gd name="T85" fmla="*/ 3395 h 3397"/>
              <a:gd name="T86" fmla="*/ 3 w 2020"/>
              <a:gd name="T87" fmla="*/ 3314 h 3397"/>
              <a:gd name="T88" fmla="*/ 24 w 2020"/>
              <a:gd name="T89" fmla="*/ 2790 h 3397"/>
              <a:gd name="T90" fmla="*/ 238 w 2020"/>
              <a:gd name="T91" fmla="*/ 2750 h 3397"/>
              <a:gd name="T92" fmla="*/ 282 w 2020"/>
              <a:gd name="T93" fmla="*/ 2164 h 3397"/>
              <a:gd name="T94" fmla="*/ 447 w 2020"/>
              <a:gd name="T95" fmla="*/ 1936 h 3397"/>
              <a:gd name="T96" fmla="*/ 701 w 2020"/>
              <a:gd name="T97" fmla="*/ 1809 h 3397"/>
              <a:gd name="T98" fmla="*/ 766 w 2020"/>
              <a:gd name="T99" fmla="*/ 1744 h 3397"/>
              <a:gd name="T100" fmla="*/ 749 w 2020"/>
              <a:gd name="T101" fmla="*/ 1618 h 3397"/>
              <a:gd name="T102" fmla="*/ 592 w 2020"/>
              <a:gd name="T103" fmla="*/ 1552 h 3397"/>
              <a:gd name="T104" fmla="*/ 369 w 2020"/>
              <a:gd name="T105" fmla="*/ 1380 h 3397"/>
              <a:gd name="T106" fmla="*/ 249 w 2020"/>
              <a:gd name="T107" fmla="*/ 1123 h 3397"/>
              <a:gd name="T108" fmla="*/ 84 w 2020"/>
              <a:gd name="T109" fmla="*/ 644 h 3397"/>
              <a:gd name="T110" fmla="*/ 3 w 2020"/>
              <a:gd name="T111" fmla="*/ 565 h 3397"/>
              <a:gd name="T112" fmla="*/ 24 w 2020"/>
              <a:gd name="T113" fmla="*/ 40 h 3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20" h="3397">
                <a:moveTo>
                  <a:pt x="216" y="2965"/>
                </a:moveTo>
                <a:lnTo>
                  <a:pt x="216" y="3181"/>
                </a:lnTo>
                <a:lnTo>
                  <a:pt x="1803" y="3181"/>
                </a:lnTo>
                <a:lnTo>
                  <a:pt x="1803" y="2965"/>
                </a:lnTo>
                <a:lnTo>
                  <a:pt x="216" y="2965"/>
                </a:lnTo>
                <a:close/>
                <a:moveTo>
                  <a:pt x="1010" y="2436"/>
                </a:moveTo>
                <a:lnTo>
                  <a:pt x="454" y="2649"/>
                </a:lnTo>
                <a:lnTo>
                  <a:pt x="454" y="2750"/>
                </a:lnTo>
                <a:lnTo>
                  <a:pt x="1565" y="2750"/>
                </a:lnTo>
                <a:lnTo>
                  <a:pt x="1565" y="2649"/>
                </a:lnTo>
                <a:lnTo>
                  <a:pt x="1010" y="2436"/>
                </a:lnTo>
                <a:close/>
                <a:moveTo>
                  <a:pt x="1036" y="1746"/>
                </a:moveTo>
                <a:lnTo>
                  <a:pt x="1010" y="1747"/>
                </a:lnTo>
                <a:lnTo>
                  <a:pt x="984" y="1746"/>
                </a:lnTo>
                <a:lnTo>
                  <a:pt x="979" y="1786"/>
                </a:lnTo>
                <a:lnTo>
                  <a:pt x="969" y="1823"/>
                </a:lnTo>
                <a:lnTo>
                  <a:pt x="954" y="1858"/>
                </a:lnTo>
                <a:lnTo>
                  <a:pt x="935" y="1891"/>
                </a:lnTo>
                <a:lnTo>
                  <a:pt x="912" y="1922"/>
                </a:lnTo>
                <a:lnTo>
                  <a:pt x="886" y="1949"/>
                </a:lnTo>
                <a:lnTo>
                  <a:pt x="856" y="1972"/>
                </a:lnTo>
                <a:lnTo>
                  <a:pt x="823" y="1992"/>
                </a:lnTo>
                <a:lnTo>
                  <a:pt x="787" y="2008"/>
                </a:lnTo>
                <a:lnTo>
                  <a:pt x="748" y="2020"/>
                </a:lnTo>
                <a:lnTo>
                  <a:pt x="708" y="2031"/>
                </a:lnTo>
                <a:lnTo>
                  <a:pt x="669" y="2048"/>
                </a:lnTo>
                <a:lnTo>
                  <a:pt x="631" y="2068"/>
                </a:lnTo>
                <a:lnTo>
                  <a:pt x="597" y="2092"/>
                </a:lnTo>
                <a:lnTo>
                  <a:pt x="565" y="2120"/>
                </a:lnTo>
                <a:lnTo>
                  <a:pt x="537" y="2152"/>
                </a:lnTo>
                <a:lnTo>
                  <a:pt x="512" y="2187"/>
                </a:lnTo>
                <a:lnTo>
                  <a:pt x="492" y="2223"/>
                </a:lnTo>
                <a:lnTo>
                  <a:pt x="476" y="2262"/>
                </a:lnTo>
                <a:lnTo>
                  <a:pt x="464" y="2304"/>
                </a:lnTo>
                <a:lnTo>
                  <a:pt x="458" y="2345"/>
                </a:lnTo>
                <a:lnTo>
                  <a:pt x="454" y="2387"/>
                </a:lnTo>
                <a:lnTo>
                  <a:pt x="454" y="2496"/>
                </a:lnTo>
                <a:lnTo>
                  <a:pt x="984" y="2292"/>
                </a:lnTo>
                <a:lnTo>
                  <a:pt x="1001" y="2287"/>
                </a:lnTo>
                <a:lnTo>
                  <a:pt x="1019" y="2287"/>
                </a:lnTo>
                <a:lnTo>
                  <a:pt x="1036" y="2292"/>
                </a:lnTo>
                <a:lnTo>
                  <a:pt x="1565" y="2496"/>
                </a:lnTo>
                <a:lnTo>
                  <a:pt x="1565" y="2387"/>
                </a:lnTo>
                <a:lnTo>
                  <a:pt x="1562" y="2340"/>
                </a:lnTo>
                <a:lnTo>
                  <a:pt x="1554" y="2293"/>
                </a:lnTo>
                <a:lnTo>
                  <a:pt x="1540" y="2250"/>
                </a:lnTo>
                <a:lnTo>
                  <a:pt x="1521" y="2209"/>
                </a:lnTo>
                <a:lnTo>
                  <a:pt x="1497" y="2169"/>
                </a:lnTo>
                <a:lnTo>
                  <a:pt x="1469" y="2134"/>
                </a:lnTo>
                <a:lnTo>
                  <a:pt x="1436" y="2102"/>
                </a:lnTo>
                <a:lnTo>
                  <a:pt x="1400" y="2075"/>
                </a:lnTo>
                <a:lnTo>
                  <a:pt x="1360" y="2052"/>
                </a:lnTo>
                <a:lnTo>
                  <a:pt x="1318" y="2033"/>
                </a:lnTo>
                <a:lnTo>
                  <a:pt x="1271" y="2020"/>
                </a:lnTo>
                <a:lnTo>
                  <a:pt x="1232" y="2007"/>
                </a:lnTo>
                <a:lnTo>
                  <a:pt x="1195" y="1991"/>
                </a:lnTo>
                <a:lnTo>
                  <a:pt x="1160" y="1969"/>
                </a:lnTo>
                <a:lnTo>
                  <a:pt x="1129" y="1943"/>
                </a:lnTo>
                <a:lnTo>
                  <a:pt x="1101" y="1914"/>
                </a:lnTo>
                <a:lnTo>
                  <a:pt x="1081" y="1884"/>
                </a:lnTo>
                <a:lnTo>
                  <a:pt x="1063" y="1852"/>
                </a:lnTo>
                <a:lnTo>
                  <a:pt x="1050" y="1818"/>
                </a:lnTo>
                <a:lnTo>
                  <a:pt x="1040" y="1782"/>
                </a:lnTo>
                <a:lnTo>
                  <a:pt x="1036" y="1746"/>
                </a:lnTo>
                <a:close/>
                <a:moveTo>
                  <a:pt x="460" y="1073"/>
                </a:moveTo>
                <a:lnTo>
                  <a:pt x="470" y="1117"/>
                </a:lnTo>
                <a:lnTo>
                  <a:pt x="485" y="1159"/>
                </a:lnTo>
                <a:lnTo>
                  <a:pt x="505" y="1198"/>
                </a:lnTo>
                <a:lnTo>
                  <a:pt x="529" y="1234"/>
                </a:lnTo>
                <a:lnTo>
                  <a:pt x="557" y="1268"/>
                </a:lnTo>
                <a:lnTo>
                  <a:pt x="589" y="1298"/>
                </a:lnTo>
                <a:lnTo>
                  <a:pt x="624" y="1325"/>
                </a:lnTo>
                <a:lnTo>
                  <a:pt x="663" y="1347"/>
                </a:lnTo>
                <a:lnTo>
                  <a:pt x="704" y="1364"/>
                </a:lnTo>
                <a:lnTo>
                  <a:pt x="748" y="1378"/>
                </a:lnTo>
                <a:lnTo>
                  <a:pt x="788" y="1389"/>
                </a:lnTo>
                <a:lnTo>
                  <a:pt x="825" y="1407"/>
                </a:lnTo>
                <a:lnTo>
                  <a:pt x="860" y="1428"/>
                </a:lnTo>
                <a:lnTo>
                  <a:pt x="891" y="1454"/>
                </a:lnTo>
                <a:lnTo>
                  <a:pt x="919" y="1484"/>
                </a:lnTo>
                <a:lnTo>
                  <a:pt x="938" y="1511"/>
                </a:lnTo>
                <a:lnTo>
                  <a:pt x="954" y="1540"/>
                </a:lnTo>
                <a:lnTo>
                  <a:pt x="967" y="1570"/>
                </a:lnTo>
                <a:lnTo>
                  <a:pt x="976" y="1601"/>
                </a:lnTo>
                <a:lnTo>
                  <a:pt x="1010" y="1603"/>
                </a:lnTo>
                <a:lnTo>
                  <a:pt x="1043" y="1601"/>
                </a:lnTo>
                <a:lnTo>
                  <a:pt x="1055" y="1566"/>
                </a:lnTo>
                <a:lnTo>
                  <a:pt x="1069" y="1532"/>
                </a:lnTo>
                <a:lnTo>
                  <a:pt x="1089" y="1501"/>
                </a:lnTo>
                <a:lnTo>
                  <a:pt x="1112" y="1472"/>
                </a:lnTo>
                <a:lnTo>
                  <a:pt x="1138" y="1445"/>
                </a:lnTo>
                <a:lnTo>
                  <a:pt x="1167" y="1422"/>
                </a:lnTo>
                <a:lnTo>
                  <a:pt x="1200" y="1404"/>
                </a:lnTo>
                <a:lnTo>
                  <a:pt x="1234" y="1388"/>
                </a:lnTo>
                <a:lnTo>
                  <a:pt x="1271" y="1378"/>
                </a:lnTo>
                <a:lnTo>
                  <a:pt x="1313" y="1365"/>
                </a:lnTo>
                <a:lnTo>
                  <a:pt x="1352" y="1350"/>
                </a:lnTo>
                <a:lnTo>
                  <a:pt x="1388" y="1329"/>
                </a:lnTo>
                <a:lnTo>
                  <a:pt x="1423" y="1305"/>
                </a:lnTo>
                <a:lnTo>
                  <a:pt x="1454" y="1277"/>
                </a:lnTo>
                <a:lnTo>
                  <a:pt x="1483" y="1245"/>
                </a:lnTo>
                <a:lnTo>
                  <a:pt x="1505" y="1214"/>
                </a:lnTo>
                <a:lnTo>
                  <a:pt x="1524" y="1181"/>
                </a:lnTo>
                <a:lnTo>
                  <a:pt x="1539" y="1147"/>
                </a:lnTo>
                <a:lnTo>
                  <a:pt x="1552" y="1111"/>
                </a:lnTo>
                <a:lnTo>
                  <a:pt x="1560" y="1073"/>
                </a:lnTo>
                <a:lnTo>
                  <a:pt x="1451" y="1099"/>
                </a:lnTo>
                <a:lnTo>
                  <a:pt x="1343" y="1119"/>
                </a:lnTo>
                <a:lnTo>
                  <a:pt x="1232" y="1133"/>
                </a:lnTo>
                <a:lnTo>
                  <a:pt x="1121" y="1143"/>
                </a:lnTo>
                <a:lnTo>
                  <a:pt x="1010" y="1145"/>
                </a:lnTo>
                <a:lnTo>
                  <a:pt x="899" y="1143"/>
                </a:lnTo>
                <a:lnTo>
                  <a:pt x="788" y="1133"/>
                </a:lnTo>
                <a:lnTo>
                  <a:pt x="678" y="1119"/>
                </a:lnTo>
                <a:lnTo>
                  <a:pt x="568" y="1099"/>
                </a:lnTo>
                <a:lnTo>
                  <a:pt x="460" y="1073"/>
                </a:lnTo>
                <a:close/>
                <a:moveTo>
                  <a:pt x="454" y="647"/>
                </a:moveTo>
                <a:lnTo>
                  <a:pt x="454" y="923"/>
                </a:lnTo>
                <a:lnTo>
                  <a:pt x="564" y="951"/>
                </a:lnTo>
                <a:lnTo>
                  <a:pt x="674" y="973"/>
                </a:lnTo>
                <a:lnTo>
                  <a:pt x="786" y="989"/>
                </a:lnTo>
                <a:lnTo>
                  <a:pt x="898" y="998"/>
                </a:lnTo>
                <a:lnTo>
                  <a:pt x="1010" y="1001"/>
                </a:lnTo>
                <a:lnTo>
                  <a:pt x="1122" y="998"/>
                </a:lnTo>
                <a:lnTo>
                  <a:pt x="1235" y="989"/>
                </a:lnTo>
                <a:lnTo>
                  <a:pt x="1346" y="973"/>
                </a:lnTo>
                <a:lnTo>
                  <a:pt x="1457" y="951"/>
                </a:lnTo>
                <a:lnTo>
                  <a:pt x="1565" y="923"/>
                </a:lnTo>
                <a:lnTo>
                  <a:pt x="1565" y="647"/>
                </a:lnTo>
                <a:lnTo>
                  <a:pt x="454" y="647"/>
                </a:lnTo>
                <a:close/>
                <a:moveTo>
                  <a:pt x="216" y="216"/>
                </a:moveTo>
                <a:lnTo>
                  <a:pt x="216" y="431"/>
                </a:lnTo>
                <a:lnTo>
                  <a:pt x="1803" y="431"/>
                </a:lnTo>
                <a:lnTo>
                  <a:pt x="1803" y="216"/>
                </a:lnTo>
                <a:lnTo>
                  <a:pt x="216" y="216"/>
                </a:lnTo>
                <a:close/>
                <a:moveTo>
                  <a:pt x="109" y="0"/>
                </a:moveTo>
                <a:lnTo>
                  <a:pt x="1912" y="0"/>
                </a:lnTo>
                <a:lnTo>
                  <a:pt x="1937" y="3"/>
                </a:lnTo>
                <a:lnTo>
                  <a:pt x="1959" y="11"/>
                </a:lnTo>
                <a:lnTo>
                  <a:pt x="1979" y="24"/>
                </a:lnTo>
                <a:lnTo>
                  <a:pt x="1996" y="40"/>
                </a:lnTo>
                <a:lnTo>
                  <a:pt x="2008" y="61"/>
                </a:lnTo>
                <a:lnTo>
                  <a:pt x="2017" y="84"/>
                </a:lnTo>
                <a:lnTo>
                  <a:pt x="2020" y="108"/>
                </a:lnTo>
                <a:lnTo>
                  <a:pt x="2020" y="540"/>
                </a:lnTo>
                <a:lnTo>
                  <a:pt x="2017" y="565"/>
                </a:lnTo>
                <a:lnTo>
                  <a:pt x="2008" y="587"/>
                </a:lnTo>
                <a:lnTo>
                  <a:pt x="1996" y="607"/>
                </a:lnTo>
                <a:lnTo>
                  <a:pt x="1979" y="623"/>
                </a:lnTo>
                <a:lnTo>
                  <a:pt x="1959" y="636"/>
                </a:lnTo>
                <a:lnTo>
                  <a:pt x="1937" y="644"/>
                </a:lnTo>
                <a:lnTo>
                  <a:pt x="1912" y="647"/>
                </a:lnTo>
                <a:lnTo>
                  <a:pt x="1782" y="647"/>
                </a:lnTo>
                <a:lnTo>
                  <a:pt x="1782" y="1009"/>
                </a:lnTo>
                <a:lnTo>
                  <a:pt x="1778" y="1067"/>
                </a:lnTo>
                <a:lnTo>
                  <a:pt x="1770" y="1123"/>
                </a:lnTo>
                <a:lnTo>
                  <a:pt x="1757" y="1179"/>
                </a:lnTo>
                <a:lnTo>
                  <a:pt x="1738" y="1232"/>
                </a:lnTo>
                <a:lnTo>
                  <a:pt x="1714" y="1284"/>
                </a:lnTo>
                <a:lnTo>
                  <a:pt x="1685" y="1333"/>
                </a:lnTo>
                <a:lnTo>
                  <a:pt x="1652" y="1380"/>
                </a:lnTo>
                <a:lnTo>
                  <a:pt x="1614" y="1422"/>
                </a:lnTo>
                <a:lnTo>
                  <a:pt x="1572" y="1461"/>
                </a:lnTo>
                <a:lnTo>
                  <a:pt x="1527" y="1496"/>
                </a:lnTo>
                <a:lnTo>
                  <a:pt x="1479" y="1526"/>
                </a:lnTo>
                <a:lnTo>
                  <a:pt x="1429" y="1552"/>
                </a:lnTo>
                <a:lnTo>
                  <a:pt x="1375" y="1572"/>
                </a:lnTo>
                <a:lnTo>
                  <a:pt x="1320" y="1587"/>
                </a:lnTo>
                <a:lnTo>
                  <a:pt x="1300" y="1595"/>
                </a:lnTo>
                <a:lnTo>
                  <a:pt x="1284" y="1605"/>
                </a:lnTo>
                <a:lnTo>
                  <a:pt x="1270" y="1618"/>
                </a:lnTo>
                <a:lnTo>
                  <a:pt x="1260" y="1635"/>
                </a:lnTo>
                <a:lnTo>
                  <a:pt x="1254" y="1653"/>
                </a:lnTo>
                <a:lnTo>
                  <a:pt x="1252" y="1673"/>
                </a:lnTo>
                <a:lnTo>
                  <a:pt x="1252" y="1724"/>
                </a:lnTo>
                <a:lnTo>
                  <a:pt x="1254" y="1743"/>
                </a:lnTo>
                <a:lnTo>
                  <a:pt x="1260" y="1762"/>
                </a:lnTo>
                <a:lnTo>
                  <a:pt x="1270" y="1778"/>
                </a:lnTo>
                <a:lnTo>
                  <a:pt x="1278" y="1788"/>
                </a:lnTo>
                <a:lnTo>
                  <a:pt x="1289" y="1796"/>
                </a:lnTo>
                <a:lnTo>
                  <a:pt x="1302" y="1804"/>
                </a:lnTo>
                <a:lnTo>
                  <a:pt x="1320" y="1809"/>
                </a:lnTo>
                <a:lnTo>
                  <a:pt x="1375" y="1825"/>
                </a:lnTo>
                <a:lnTo>
                  <a:pt x="1429" y="1845"/>
                </a:lnTo>
                <a:lnTo>
                  <a:pt x="1479" y="1871"/>
                </a:lnTo>
                <a:lnTo>
                  <a:pt x="1527" y="1901"/>
                </a:lnTo>
                <a:lnTo>
                  <a:pt x="1572" y="1936"/>
                </a:lnTo>
                <a:lnTo>
                  <a:pt x="1614" y="1974"/>
                </a:lnTo>
                <a:lnTo>
                  <a:pt x="1652" y="2018"/>
                </a:lnTo>
                <a:lnTo>
                  <a:pt x="1685" y="2064"/>
                </a:lnTo>
                <a:lnTo>
                  <a:pt x="1714" y="2113"/>
                </a:lnTo>
                <a:lnTo>
                  <a:pt x="1738" y="2165"/>
                </a:lnTo>
                <a:lnTo>
                  <a:pt x="1757" y="2218"/>
                </a:lnTo>
                <a:lnTo>
                  <a:pt x="1770" y="2274"/>
                </a:lnTo>
                <a:lnTo>
                  <a:pt x="1778" y="2330"/>
                </a:lnTo>
                <a:lnTo>
                  <a:pt x="1782" y="2387"/>
                </a:lnTo>
                <a:lnTo>
                  <a:pt x="1782" y="2750"/>
                </a:lnTo>
                <a:lnTo>
                  <a:pt x="1912" y="2750"/>
                </a:lnTo>
                <a:lnTo>
                  <a:pt x="1937" y="2753"/>
                </a:lnTo>
                <a:lnTo>
                  <a:pt x="1959" y="2761"/>
                </a:lnTo>
                <a:lnTo>
                  <a:pt x="1979" y="2773"/>
                </a:lnTo>
                <a:lnTo>
                  <a:pt x="1996" y="2790"/>
                </a:lnTo>
                <a:lnTo>
                  <a:pt x="2008" y="2810"/>
                </a:lnTo>
                <a:lnTo>
                  <a:pt x="2017" y="2833"/>
                </a:lnTo>
                <a:lnTo>
                  <a:pt x="2020" y="2858"/>
                </a:lnTo>
                <a:lnTo>
                  <a:pt x="2020" y="3289"/>
                </a:lnTo>
                <a:lnTo>
                  <a:pt x="2017" y="3314"/>
                </a:lnTo>
                <a:lnTo>
                  <a:pt x="2008" y="3337"/>
                </a:lnTo>
                <a:lnTo>
                  <a:pt x="1996" y="3356"/>
                </a:lnTo>
                <a:lnTo>
                  <a:pt x="1979" y="3373"/>
                </a:lnTo>
                <a:lnTo>
                  <a:pt x="1959" y="3386"/>
                </a:lnTo>
                <a:lnTo>
                  <a:pt x="1937" y="3395"/>
                </a:lnTo>
                <a:lnTo>
                  <a:pt x="1912" y="3397"/>
                </a:lnTo>
                <a:lnTo>
                  <a:pt x="109" y="3397"/>
                </a:lnTo>
                <a:lnTo>
                  <a:pt x="84" y="3395"/>
                </a:lnTo>
                <a:lnTo>
                  <a:pt x="61" y="3386"/>
                </a:lnTo>
                <a:lnTo>
                  <a:pt x="41" y="3373"/>
                </a:lnTo>
                <a:lnTo>
                  <a:pt x="24" y="3356"/>
                </a:lnTo>
                <a:lnTo>
                  <a:pt x="11" y="3337"/>
                </a:lnTo>
                <a:lnTo>
                  <a:pt x="3" y="3314"/>
                </a:lnTo>
                <a:lnTo>
                  <a:pt x="0" y="3289"/>
                </a:lnTo>
                <a:lnTo>
                  <a:pt x="0" y="2858"/>
                </a:lnTo>
                <a:lnTo>
                  <a:pt x="3" y="2833"/>
                </a:lnTo>
                <a:lnTo>
                  <a:pt x="11" y="2810"/>
                </a:lnTo>
                <a:lnTo>
                  <a:pt x="24" y="2790"/>
                </a:lnTo>
                <a:lnTo>
                  <a:pt x="41" y="2773"/>
                </a:lnTo>
                <a:lnTo>
                  <a:pt x="61" y="2761"/>
                </a:lnTo>
                <a:lnTo>
                  <a:pt x="84" y="2753"/>
                </a:lnTo>
                <a:lnTo>
                  <a:pt x="109" y="2750"/>
                </a:lnTo>
                <a:lnTo>
                  <a:pt x="238" y="2750"/>
                </a:lnTo>
                <a:lnTo>
                  <a:pt x="238" y="2387"/>
                </a:lnTo>
                <a:lnTo>
                  <a:pt x="241" y="2330"/>
                </a:lnTo>
                <a:lnTo>
                  <a:pt x="249" y="2274"/>
                </a:lnTo>
                <a:lnTo>
                  <a:pt x="263" y="2218"/>
                </a:lnTo>
                <a:lnTo>
                  <a:pt x="282" y="2164"/>
                </a:lnTo>
                <a:lnTo>
                  <a:pt x="305" y="2113"/>
                </a:lnTo>
                <a:lnTo>
                  <a:pt x="334" y="2064"/>
                </a:lnTo>
                <a:lnTo>
                  <a:pt x="369" y="2018"/>
                </a:lnTo>
                <a:lnTo>
                  <a:pt x="406" y="1974"/>
                </a:lnTo>
                <a:lnTo>
                  <a:pt x="447" y="1936"/>
                </a:lnTo>
                <a:lnTo>
                  <a:pt x="493" y="1901"/>
                </a:lnTo>
                <a:lnTo>
                  <a:pt x="541" y="1871"/>
                </a:lnTo>
                <a:lnTo>
                  <a:pt x="592" y="1845"/>
                </a:lnTo>
                <a:lnTo>
                  <a:pt x="645" y="1825"/>
                </a:lnTo>
                <a:lnTo>
                  <a:pt x="701" y="1809"/>
                </a:lnTo>
                <a:lnTo>
                  <a:pt x="719" y="1803"/>
                </a:lnTo>
                <a:lnTo>
                  <a:pt x="736" y="1792"/>
                </a:lnTo>
                <a:lnTo>
                  <a:pt x="749" y="1778"/>
                </a:lnTo>
                <a:lnTo>
                  <a:pt x="760" y="1762"/>
                </a:lnTo>
                <a:lnTo>
                  <a:pt x="766" y="1744"/>
                </a:lnTo>
                <a:lnTo>
                  <a:pt x="769" y="1724"/>
                </a:lnTo>
                <a:lnTo>
                  <a:pt x="769" y="1673"/>
                </a:lnTo>
                <a:lnTo>
                  <a:pt x="767" y="1653"/>
                </a:lnTo>
                <a:lnTo>
                  <a:pt x="760" y="1635"/>
                </a:lnTo>
                <a:lnTo>
                  <a:pt x="749" y="1618"/>
                </a:lnTo>
                <a:lnTo>
                  <a:pt x="736" y="1605"/>
                </a:lnTo>
                <a:lnTo>
                  <a:pt x="719" y="1595"/>
                </a:lnTo>
                <a:lnTo>
                  <a:pt x="701" y="1587"/>
                </a:lnTo>
                <a:lnTo>
                  <a:pt x="645" y="1572"/>
                </a:lnTo>
                <a:lnTo>
                  <a:pt x="592" y="1552"/>
                </a:lnTo>
                <a:lnTo>
                  <a:pt x="541" y="1526"/>
                </a:lnTo>
                <a:lnTo>
                  <a:pt x="493" y="1497"/>
                </a:lnTo>
                <a:lnTo>
                  <a:pt x="447" y="1461"/>
                </a:lnTo>
                <a:lnTo>
                  <a:pt x="406" y="1422"/>
                </a:lnTo>
                <a:lnTo>
                  <a:pt x="369" y="1380"/>
                </a:lnTo>
                <a:lnTo>
                  <a:pt x="334" y="1333"/>
                </a:lnTo>
                <a:lnTo>
                  <a:pt x="305" y="1284"/>
                </a:lnTo>
                <a:lnTo>
                  <a:pt x="282" y="1232"/>
                </a:lnTo>
                <a:lnTo>
                  <a:pt x="263" y="1179"/>
                </a:lnTo>
                <a:lnTo>
                  <a:pt x="249" y="1123"/>
                </a:lnTo>
                <a:lnTo>
                  <a:pt x="241" y="1067"/>
                </a:lnTo>
                <a:lnTo>
                  <a:pt x="238" y="1009"/>
                </a:lnTo>
                <a:lnTo>
                  <a:pt x="238" y="647"/>
                </a:lnTo>
                <a:lnTo>
                  <a:pt x="109" y="647"/>
                </a:lnTo>
                <a:lnTo>
                  <a:pt x="84" y="644"/>
                </a:lnTo>
                <a:lnTo>
                  <a:pt x="61" y="636"/>
                </a:lnTo>
                <a:lnTo>
                  <a:pt x="41" y="623"/>
                </a:lnTo>
                <a:lnTo>
                  <a:pt x="24" y="607"/>
                </a:lnTo>
                <a:lnTo>
                  <a:pt x="11" y="587"/>
                </a:lnTo>
                <a:lnTo>
                  <a:pt x="3" y="565"/>
                </a:lnTo>
                <a:lnTo>
                  <a:pt x="0" y="540"/>
                </a:lnTo>
                <a:lnTo>
                  <a:pt x="0" y="108"/>
                </a:lnTo>
                <a:lnTo>
                  <a:pt x="3" y="84"/>
                </a:lnTo>
                <a:lnTo>
                  <a:pt x="11" y="61"/>
                </a:lnTo>
                <a:lnTo>
                  <a:pt x="24" y="40"/>
                </a:lnTo>
                <a:lnTo>
                  <a:pt x="41" y="24"/>
                </a:lnTo>
                <a:lnTo>
                  <a:pt x="61" y="11"/>
                </a:lnTo>
                <a:lnTo>
                  <a:pt x="84" y="3"/>
                </a:lnTo>
                <a:lnTo>
                  <a:pt x="1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grpSp>
        <p:nvGrpSpPr>
          <p:cNvPr id="38" name="Group 37"/>
          <p:cNvGrpSpPr/>
          <p:nvPr/>
        </p:nvGrpSpPr>
        <p:grpSpPr>
          <a:xfrm>
            <a:off x="7097216" y="3041166"/>
            <a:ext cx="339799" cy="294406"/>
            <a:chOff x="11439525" y="3221038"/>
            <a:chExt cx="415925" cy="360363"/>
          </a:xfrm>
          <a:solidFill>
            <a:schemeClr val="bg1"/>
          </a:solidFill>
        </p:grpSpPr>
        <p:sp>
          <p:nvSpPr>
            <p:cNvPr id="39" name="Freeform 134"/>
            <p:cNvSpPr>
              <a:spLocks noEditPoints="1"/>
            </p:cNvSpPr>
            <p:nvPr/>
          </p:nvSpPr>
          <p:spPr bwMode="auto">
            <a:xfrm>
              <a:off x="11593513" y="3281363"/>
              <a:ext cx="111125" cy="111125"/>
            </a:xfrm>
            <a:custGeom>
              <a:avLst/>
              <a:gdLst>
                <a:gd name="T0" fmla="*/ 411 w 906"/>
                <a:gd name="T1" fmla="*/ 147 h 907"/>
                <a:gd name="T2" fmla="*/ 333 w 906"/>
                <a:gd name="T3" fmla="*/ 169 h 907"/>
                <a:gd name="T4" fmla="*/ 264 w 906"/>
                <a:gd name="T5" fmla="*/ 209 h 907"/>
                <a:gd name="T6" fmla="*/ 208 w 906"/>
                <a:gd name="T7" fmla="*/ 265 h 907"/>
                <a:gd name="T8" fmla="*/ 168 w 906"/>
                <a:gd name="T9" fmla="*/ 333 h 907"/>
                <a:gd name="T10" fmla="*/ 147 w 906"/>
                <a:gd name="T11" fmla="*/ 412 h 907"/>
                <a:gd name="T12" fmla="*/ 147 w 906"/>
                <a:gd name="T13" fmla="*/ 496 h 907"/>
                <a:gd name="T14" fmla="*/ 168 w 906"/>
                <a:gd name="T15" fmla="*/ 574 h 907"/>
                <a:gd name="T16" fmla="*/ 208 w 906"/>
                <a:gd name="T17" fmla="*/ 642 h 907"/>
                <a:gd name="T18" fmla="*/ 264 w 906"/>
                <a:gd name="T19" fmla="*/ 698 h 907"/>
                <a:gd name="T20" fmla="*/ 333 w 906"/>
                <a:gd name="T21" fmla="*/ 739 h 907"/>
                <a:gd name="T22" fmla="*/ 411 w 906"/>
                <a:gd name="T23" fmla="*/ 759 h 907"/>
                <a:gd name="T24" fmla="*/ 494 w 906"/>
                <a:gd name="T25" fmla="*/ 759 h 907"/>
                <a:gd name="T26" fmla="*/ 573 w 906"/>
                <a:gd name="T27" fmla="*/ 739 h 907"/>
                <a:gd name="T28" fmla="*/ 641 w 906"/>
                <a:gd name="T29" fmla="*/ 698 h 907"/>
                <a:gd name="T30" fmla="*/ 697 w 906"/>
                <a:gd name="T31" fmla="*/ 642 h 907"/>
                <a:gd name="T32" fmla="*/ 738 w 906"/>
                <a:gd name="T33" fmla="*/ 574 h 907"/>
                <a:gd name="T34" fmla="*/ 758 w 906"/>
                <a:gd name="T35" fmla="*/ 496 h 907"/>
                <a:gd name="T36" fmla="*/ 758 w 906"/>
                <a:gd name="T37" fmla="*/ 412 h 907"/>
                <a:gd name="T38" fmla="*/ 738 w 906"/>
                <a:gd name="T39" fmla="*/ 333 h 907"/>
                <a:gd name="T40" fmla="*/ 697 w 906"/>
                <a:gd name="T41" fmla="*/ 265 h 907"/>
                <a:gd name="T42" fmla="*/ 641 w 906"/>
                <a:gd name="T43" fmla="*/ 209 h 907"/>
                <a:gd name="T44" fmla="*/ 573 w 906"/>
                <a:gd name="T45" fmla="*/ 169 h 907"/>
                <a:gd name="T46" fmla="*/ 494 w 906"/>
                <a:gd name="T47" fmla="*/ 147 h 907"/>
                <a:gd name="T48" fmla="*/ 453 w 906"/>
                <a:gd name="T49" fmla="*/ 0 h 907"/>
                <a:gd name="T50" fmla="*/ 556 w 906"/>
                <a:gd name="T51" fmla="*/ 12 h 907"/>
                <a:gd name="T52" fmla="*/ 652 w 906"/>
                <a:gd name="T53" fmla="*/ 47 h 907"/>
                <a:gd name="T54" fmla="*/ 736 w 906"/>
                <a:gd name="T55" fmla="*/ 100 h 907"/>
                <a:gd name="T56" fmla="*/ 806 w 906"/>
                <a:gd name="T57" fmla="*/ 170 h 907"/>
                <a:gd name="T58" fmla="*/ 859 w 906"/>
                <a:gd name="T59" fmla="*/ 254 h 907"/>
                <a:gd name="T60" fmla="*/ 893 w 906"/>
                <a:gd name="T61" fmla="*/ 350 h 907"/>
                <a:gd name="T62" fmla="*/ 906 w 906"/>
                <a:gd name="T63" fmla="*/ 453 h 907"/>
                <a:gd name="T64" fmla="*/ 893 w 906"/>
                <a:gd name="T65" fmla="*/ 557 h 907"/>
                <a:gd name="T66" fmla="*/ 859 w 906"/>
                <a:gd name="T67" fmla="*/ 653 h 907"/>
                <a:gd name="T68" fmla="*/ 806 w 906"/>
                <a:gd name="T69" fmla="*/ 737 h 907"/>
                <a:gd name="T70" fmla="*/ 736 w 906"/>
                <a:gd name="T71" fmla="*/ 807 h 907"/>
                <a:gd name="T72" fmla="*/ 652 w 906"/>
                <a:gd name="T73" fmla="*/ 861 h 907"/>
                <a:gd name="T74" fmla="*/ 556 w 906"/>
                <a:gd name="T75" fmla="*/ 895 h 907"/>
                <a:gd name="T76" fmla="*/ 453 w 906"/>
                <a:gd name="T77" fmla="*/ 907 h 907"/>
                <a:gd name="T78" fmla="*/ 349 w 906"/>
                <a:gd name="T79" fmla="*/ 895 h 907"/>
                <a:gd name="T80" fmla="*/ 254 w 906"/>
                <a:gd name="T81" fmla="*/ 861 h 907"/>
                <a:gd name="T82" fmla="*/ 170 w 906"/>
                <a:gd name="T83" fmla="*/ 807 h 907"/>
                <a:gd name="T84" fmla="*/ 99 w 906"/>
                <a:gd name="T85" fmla="*/ 737 h 907"/>
                <a:gd name="T86" fmla="*/ 46 w 906"/>
                <a:gd name="T87" fmla="*/ 653 h 907"/>
                <a:gd name="T88" fmla="*/ 12 w 906"/>
                <a:gd name="T89" fmla="*/ 557 h 907"/>
                <a:gd name="T90" fmla="*/ 0 w 906"/>
                <a:gd name="T91" fmla="*/ 453 h 907"/>
                <a:gd name="T92" fmla="*/ 12 w 906"/>
                <a:gd name="T93" fmla="*/ 350 h 907"/>
                <a:gd name="T94" fmla="*/ 46 w 906"/>
                <a:gd name="T95" fmla="*/ 254 h 907"/>
                <a:gd name="T96" fmla="*/ 99 w 906"/>
                <a:gd name="T97" fmla="*/ 170 h 907"/>
                <a:gd name="T98" fmla="*/ 170 w 906"/>
                <a:gd name="T99" fmla="*/ 100 h 907"/>
                <a:gd name="T100" fmla="*/ 254 w 906"/>
                <a:gd name="T101" fmla="*/ 47 h 907"/>
                <a:gd name="T102" fmla="*/ 349 w 906"/>
                <a:gd name="T103" fmla="*/ 12 h 907"/>
                <a:gd name="T104" fmla="*/ 453 w 906"/>
                <a:gd name="T105" fmla="*/ 0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06" h="907">
                  <a:moveTo>
                    <a:pt x="453" y="144"/>
                  </a:moveTo>
                  <a:lnTo>
                    <a:pt x="411" y="147"/>
                  </a:lnTo>
                  <a:lnTo>
                    <a:pt x="371" y="156"/>
                  </a:lnTo>
                  <a:lnTo>
                    <a:pt x="333" y="169"/>
                  </a:lnTo>
                  <a:lnTo>
                    <a:pt x="297" y="187"/>
                  </a:lnTo>
                  <a:lnTo>
                    <a:pt x="264" y="209"/>
                  </a:lnTo>
                  <a:lnTo>
                    <a:pt x="234" y="235"/>
                  </a:lnTo>
                  <a:lnTo>
                    <a:pt x="208" y="265"/>
                  </a:lnTo>
                  <a:lnTo>
                    <a:pt x="187" y="298"/>
                  </a:lnTo>
                  <a:lnTo>
                    <a:pt x="168" y="333"/>
                  </a:lnTo>
                  <a:lnTo>
                    <a:pt x="155" y="371"/>
                  </a:lnTo>
                  <a:lnTo>
                    <a:pt x="147" y="412"/>
                  </a:lnTo>
                  <a:lnTo>
                    <a:pt x="144" y="453"/>
                  </a:lnTo>
                  <a:lnTo>
                    <a:pt x="147" y="496"/>
                  </a:lnTo>
                  <a:lnTo>
                    <a:pt x="155" y="535"/>
                  </a:lnTo>
                  <a:lnTo>
                    <a:pt x="168" y="574"/>
                  </a:lnTo>
                  <a:lnTo>
                    <a:pt x="187" y="609"/>
                  </a:lnTo>
                  <a:lnTo>
                    <a:pt x="208" y="642"/>
                  </a:lnTo>
                  <a:lnTo>
                    <a:pt x="234" y="672"/>
                  </a:lnTo>
                  <a:lnTo>
                    <a:pt x="264" y="698"/>
                  </a:lnTo>
                  <a:lnTo>
                    <a:pt x="297" y="720"/>
                  </a:lnTo>
                  <a:lnTo>
                    <a:pt x="333" y="739"/>
                  </a:lnTo>
                  <a:lnTo>
                    <a:pt x="371" y="752"/>
                  </a:lnTo>
                  <a:lnTo>
                    <a:pt x="411" y="759"/>
                  </a:lnTo>
                  <a:lnTo>
                    <a:pt x="453" y="763"/>
                  </a:lnTo>
                  <a:lnTo>
                    <a:pt x="494" y="759"/>
                  </a:lnTo>
                  <a:lnTo>
                    <a:pt x="535" y="752"/>
                  </a:lnTo>
                  <a:lnTo>
                    <a:pt x="573" y="739"/>
                  </a:lnTo>
                  <a:lnTo>
                    <a:pt x="608" y="720"/>
                  </a:lnTo>
                  <a:lnTo>
                    <a:pt x="641" y="698"/>
                  </a:lnTo>
                  <a:lnTo>
                    <a:pt x="671" y="672"/>
                  </a:lnTo>
                  <a:lnTo>
                    <a:pt x="697" y="642"/>
                  </a:lnTo>
                  <a:lnTo>
                    <a:pt x="719" y="609"/>
                  </a:lnTo>
                  <a:lnTo>
                    <a:pt x="738" y="574"/>
                  </a:lnTo>
                  <a:lnTo>
                    <a:pt x="750" y="535"/>
                  </a:lnTo>
                  <a:lnTo>
                    <a:pt x="758" y="496"/>
                  </a:lnTo>
                  <a:lnTo>
                    <a:pt x="762" y="453"/>
                  </a:lnTo>
                  <a:lnTo>
                    <a:pt x="758" y="412"/>
                  </a:lnTo>
                  <a:lnTo>
                    <a:pt x="750" y="371"/>
                  </a:lnTo>
                  <a:lnTo>
                    <a:pt x="738" y="333"/>
                  </a:lnTo>
                  <a:lnTo>
                    <a:pt x="719" y="298"/>
                  </a:lnTo>
                  <a:lnTo>
                    <a:pt x="697" y="265"/>
                  </a:lnTo>
                  <a:lnTo>
                    <a:pt x="671" y="235"/>
                  </a:lnTo>
                  <a:lnTo>
                    <a:pt x="641" y="209"/>
                  </a:lnTo>
                  <a:lnTo>
                    <a:pt x="608" y="187"/>
                  </a:lnTo>
                  <a:lnTo>
                    <a:pt x="573" y="169"/>
                  </a:lnTo>
                  <a:lnTo>
                    <a:pt x="535" y="156"/>
                  </a:lnTo>
                  <a:lnTo>
                    <a:pt x="494" y="147"/>
                  </a:lnTo>
                  <a:lnTo>
                    <a:pt x="453" y="144"/>
                  </a:lnTo>
                  <a:close/>
                  <a:moveTo>
                    <a:pt x="453" y="0"/>
                  </a:moveTo>
                  <a:lnTo>
                    <a:pt x="506" y="3"/>
                  </a:lnTo>
                  <a:lnTo>
                    <a:pt x="556" y="12"/>
                  </a:lnTo>
                  <a:lnTo>
                    <a:pt x="605" y="27"/>
                  </a:lnTo>
                  <a:lnTo>
                    <a:pt x="652" y="47"/>
                  </a:lnTo>
                  <a:lnTo>
                    <a:pt x="695" y="71"/>
                  </a:lnTo>
                  <a:lnTo>
                    <a:pt x="736" y="100"/>
                  </a:lnTo>
                  <a:lnTo>
                    <a:pt x="773" y="133"/>
                  </a:lnTo>
                  <a:lnTo>
                    <a:pt x="806" y="170"/>
                  </a:lnTo>
                  <a:lnTo>
                    <a:pt x="835" y="211"/>
                  </a:lnTo>
                  <a:lnTo>
                    <a:pt x="859" y="254"/>
                  </a:lnTo>
                  <a:lnTo>
                    <a:pt x="879" y="301"/>
                  </a:lnTo>
                  <a:lnTo>
                    <a:pt x="893" y="350"/>
                  </a:lnTo>
                  <a:lnTo>
                    <a:pt x="902" y="400"/>
                  </a:lnTo>
                  <a:lnTo>
                    <a:pt x="906" y="453"/>
                  </a:lnTo>
                  <a:lnTo>
                    <a:pt x="902" y="506"/>
                  </a:lnTo>
                  <a:lnTo>
                    <a:pt x="893" y="557"/>
                  </a:lnTo>
                  <a:lnTo>
                    <a:pt x="879" y="606"/>
                  </a:lnTo>
                  <a:lnTo>
                    <a:pt x="859" y="653"/>
                  </a:lnTo>
                  <a:lnTo>
                    <a:pt x="835" y="696"/>
                  </a:lnTo>
                  <a:lnTo>
                    <a:pt x="806" y="737"/>
                  </a:lnTo>
                  <a:lnTo>
                    <a:pt x="773" y="774"/>
                  </a:lnTo>
                  <a:lnTo>
                    <a:pt x="736" y="807"/>
                  </a:lnTo>
                  <a:lnTo>
                    <a:pt x="695" y="836"/>
                  </a:lnTo>
                  <a:lnTo>
                    <a:pt x="652" y="861"/>
                  </a:lnTo>
                  <a:lnTo>
                    <a:pt x="605" y="881"/>
                  </a:lnTo>
                  <a:lnTo>
                    <a:pt x="556" y="895"/>
                  </a:lnTo>
                  <a:lnTo>
                    <a:pt x="506" y="904"/>
                  </a:lnTo>
                  <a:lnTo>
                    <a:pt x="453" y="907"/>
                  </a:lnTo>
                  <a:lnTo>
                    <a:pt x="400" y="904"/>
                  </a:lnTo>
                  <a:lnTo>
                    <a:pt x="349" y="895"/>
                  </a:lnTo>
                  <a:lnTo>
                    <a:pt x="300" y="881"/>
                  </a:lnTo>
                  <a:lnTo>
                    <a:pt x="254" y="861"/>
                  </a:lnTo>
                  <a:lnTo>
                    <a:pt x="210" y="836"/>
                  </a:lnTo>
                  <a:lnTo>
                    <a:pt x="170" y="807"/>
                  </a:lnTo>
                  <a:lnTo>
                    <a:pt x="133" y="774"/>
                  </a:lnTo>
                  <a:lnTo>
                    <a:pt x="99" y="737"/>
                  </a:lnTo>
                  <a:lnTo>
                    <a:pt x="70" y="696"/>
                  </a:lnTo>
                  <a:lnTo>
                    <a:pt x="46" y="653"/>
                  </a:lnTo>
                  <a:lnTo>
                    <a:pt x="26" y="606"/>
                  </a:lnTo>
                  <a:lnTo>
                    <a:pt x="12" y="557"/>
                  </a:lnTo>
                  <a:lnTo>
                    <a:pt x="3" y="506"/>
                  </a:lnTo>
                  <a:lnTo>
                    <a:pt x="0" y="453"/>
                  </a:lnTo>
                  <a:lnTo>
                    <a:pt x="3" y="400"/>
                  </a:lnTo>
                  <a:lnTo>
                    <a:pt x="12" y="350"/>
                  </a:lnTo>
                  <a:lnTo>
                    <a:pt x="26" y="301"/>
                  </a:lnTo>
                  <a:lnTo>
                    <a:pt x="46" y="254"/>
                  </a:lnTo>
                  <a:lnTo>
                    <a:pt x="70" y="211"/>
                  </a:lnTo>
                  <a:lnTo>
                    <a:pt x="99" y="170"/>
                  </a:lnTo>
                  <a:lnTo>
                    <a:pt x="133" y="133"/>
                  </a:lnTo>
                  <a:lnTo>
                    <a:pt x="170" y="100"/>
                  </a:lnTo>
                  <a:lnTo>
                    <a:pt x="210" y="71"/>
                  </a:lnTo>
                  <a:lnTo>
                    <a:pt x="254" y="47"/>
                  </a:lnTo>
                  <a:lnTo>
                    <a:pt x="300" y="27"/>
                  </a:lnTo>
                  <a:lnTo>
                    <a:pt x="349" y="12"/>
                  </a:lnTo>
                  <a:lnTo>
                    <a:pt x="400" y="3"/>
                  </a:lnTo>
                  <a:lnTo>
                    <a:pt x="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40" name="Freeform 135"/>
            <p:cNvSpPr>
              <a:spLocks noEditPoints="1"/>
            </p:cNvSpPr>
            <p:nvPr/>
          </p:nvSpPr>
          <p:spPr bwMode="auto">
            <a:xfrm>
              <a:off x="11439525" y="3221038"/>
              <a:ext cx="415925" cy="360363"/>
            </a:xfrm>
            <a:custGeom>
              <a:avLst/>
              <a:gdLst>
                <a:gd name="T0" fmla="*/ 1789 w 3412"/>
                <a:gd name="T1" fmla="*/ 2233 h 2955"/>
                <a:gd name="T2" fmla="*/ 2341 w 3412"/>
                <a:gd name="T3" fmla="*/ 1681 h 2955"/>
                <a:gd name="T4" fmla="*/ 1645 w 3412"/>
                <a:gd name="T5" fmla="*/ 2738 h 2955"/>
                <a:gd name="T6" fmla="*/ 1073 w 3412"/>
                <a:gd name="T7" fmla="*/ 1660 h 2955"/>
                <a:gd name="T8" fmla="*/ 3165 w 3412"/>
                <a:gd name="T9" fmla="*/ 2738 h 2955"/>
                <a:gd name="T10" fmla="*/ 542 w 3412"/>
                <a:gd name="T11" fmla="*/ 1585 h 2955"/>
                <a:gd name="T12" fmla="*/ 939 w 3412"/>
                <a:gd name="T13" fmla="*/ 1585 h 2955"/>
                <a:gd name="T14" fmla="*/ 1653 w 3412"/>
                <a:gd name="T15" fmla="*/ 219 h 2955"/>
                <a:gd name="T16" fmla="*/ 1465 w 3412"/>
                <a:gd name="T17" fmla="*/ 260 h 2955"/>
                <a:gd name="T18" fmla="*/ 1295 w 3412"/>
                <a:gd name="T19" fmla="*/ 349 h 2955"/>
                <a:gd name="T20" fmla="*/ 1152 w 3412"/>
                <a:gd name="T21" fmla="*/ 480 h 2955"/>
                <a:gd name="T22" fmla="*/ 1048 w 3412"/>
                <a:gd name="T23" fmla="*/ 642 h 2955"/>
                <a:gd name="T24" fmla="*/ 992 w 3412"/>
                <a:gd name="T25" fmla="*/ 825 h 2955"/>
                <a:gd name="T26" fmla="*/ 983 w 3412"/>
                <a:gd name="T27" fmla="*/ 1020 h 2955"/>
                <a:gd name="T28" fmla="*/ 1025 w 3412"/>
                <a:gd name="T29" fmla="*/ 1208 h 2955"/>
                <a:gd name="T30" fmla="*/ 1113 w 3412"/>
                <a:gd name="T31" fmla="*/ 1378 h 2955"/>
                <a:gd name="T32" fmla="*/ 1718 w 3412"/>
                <a:gd name="T33" fmla="*/ 1999 h 2955"/>
                <a:gd name="T34" fmla="*/ 2323 w 3412"/>
                <a:gd name="T35" fmla="*/ 1378 h 2955"/>
                <a:gd name="T36" fmla="*/ 2411 w 3412"/>
                <a:gd name="T37" fmla="*/ 1208 h 2955"/>
                <a:gd name="T38" fmla="*/ 2452 w 3412"/>
                <a:gd name="T39" fmla="*/ 1020 h 2955"/>
                <a:gd name="T40" fmla="*/ 2444 w 3412"/>
                <a:gd name="T41" fmla="*/ 825 h 2955"/>
                <a:gd name="T42" fmla="*/ 2387 w 3412"/>
                <a:gd name="T43" fmla="*/ 642 h 2955"/>
                <a:gd name="T44" fmla="*/ 2283 w 3412"/>
                <a:gd name="T45" fmla="*/ 480 h 2955"/>
                <a:gd name="T46" fmla="*/ 2141 w 3412"/>
                <a:gd name="T47" fmla="*/ 349 h 2955"/>
                <a:gd name="T48" fmla="*/ 1971 w 3412"/>
                <a:gd name="T49" fmla="*/ 260 h 2955"/>
                <a:gd name="T50" fmla="*/ 1783 w 3412"/>
                <a:gd name="T51" fmla="*/ 219 h 2955"/>
                <a:gd name="T52" fmla="*/ 1787 w 3412"/>
                <a:gd name="T53" fmla="*/ 2 h 2955"/>
                <a:gd name="T54" fmla="*/ 1987 w 3412"/>
                <a:gd name="T55" fmla="*/ 38 h 2955"/>
                <a:gd name="T56" fmla="*/ 2174 w 3412"/>
                <a:gd name="T57" fmla="*/ 115 h 2955"/>
                <a:gd name="T58" fmla="*/ 2341 w 3412"/>
                <a:gd name="T59" fmla="*/ 232 h 2955"/>
                <a:gd name="T60" fmla="*/ 2482 w 3412"/>
                <a:gd name="T61" fmla="*/ 383 h 2955"/>
                <a:gd name="T62" fmla="*/ 2586 w 3412"/>
                <a:gd name="T63" fmla="*/ 558 h 2955"/>
                <a:gd name="T64" fmla="*/ 2649 w 3412"/>
                <a:gd name="T65" fmla="*/ 750 h 2955"/>
                <a:gd name="T66" fmla="*/ 2671 w 3412"/>
                <a:gd name="T67" fmla="*/ 954 h 2955"/>
                <a:gd name="T68" fmla="*/ 2647 w 3412"/>
                <a:gd name="T69" fmla="*/ 1168 h 2955"/>
                <a:gd name="T70" fmla="*/ 2578 w 3412"/>
                <a:gd name="T71" fmla="*/ 1368 h 2955"/>
                <a:gd name="T72" fmla="*/ 3000 w 3412"/>
                <a:gd name="T73" fmla="*/ 1380 h 2955"/>
                <a:gd name="T74" fmla="*/ 3050 w 3412"/>
                <a:gd name="T75" fmla="*/ 1428 h 2955"/>
                <a:gd name="T76" fmla="*/ 3412 w 3412"/>
                <a:gd name="T77" fmla="*/ 2844 h 2955"/>
                <a:gd name="T78" fmla="*/ 3389 w 3412"/>
                <a:gd name="T79" fmla="*/ 2913 h 2955"/>
                <a:gd name="T80" fmla="*/ 3329 w 3412"/>
                <a:gd name="T81" fmla="*/ 2952 h 2955"/>
                <a:gd name="T82" fmla="*/ 84 w 3412"/>
                <a:gd name="T83" fmla="*/ 2952 h 2955"/>
                <a:gd name="T84" fmla="*/ 23 w 3412"/>
                <a:gd name="T85" fmla="*/ 2913 h 2955"/>
                <a:gd name="T86" fmla="*/ 0 w 3412"/>
                <a:gd name="T87" fmla="*/ 2844 h 2955"/>
                <a:gd name="T88" fmla="*/ 362 w 3412"/>
                <a:gd name="T89" fmla="*/ 1428 h 2955"/>
                <a:gd name="T90" fmla="*/ 411 w 3412"/>
                <a:gd name="T91" fmla="*/ 1380 h 2955"/>
                <a:gd name="T92" fmla="*/ 858 w 3412"/>
                <a:gd name="T93" fmla="*/ 1368 h 2955"/>
                <a:gd name="T94" fmla="*/ 788 w 3412"/>
                <a:gd name="T95" fmla="*/ 1168 h 2955"/>
                <a:gd name="T96" fmla="*/ 765 w 3412"/>
                <a:gd name="T97" fmla="*/ 954 h 2955"/>
                <a:gd name="T98" fmla="*/ 786 w 3412"/>
                <a:gd name="T99" fmla="*/ 750 h 2955"/>
                <a:gd name="T100" fmla="*/ 850 w 3412"/>
                <a:gd name="T101" fmla="*/ 558 h 2955"/>
                <a:gd name="T102" fmla="*/ 953 w 3412"/>
                <a:gd name="T103" fmla="*/ 383 h 2955"/>
                <a:gd name="T104" fmla="*/ 1094 w 3412"/>
                <a:gd name="T105" fmla="*/ 232 h 2955"/>
                <a:gd name="T106" fmla="*/ 1261 w 3412"/>
                <a:gd name="T107" fmla="*/ 115 h 2955"/>
                <a:gd name="T108" fmla="*/ 1448 w 3412"/>
                <a:gd name="T109" fmla="*/ 38 h 2955"/>
                <a:gd name="T110" fmla="*/ 1648 w 3412"/>
                <a:gd name="T111" fmla="*/ 2 h 2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12" h="2955">
                  <a:moveTo>
                    <a:pt x="2341" y="1681"/>
                  </a:moveTo>
                  <a:lnTo>
                    <a:pt x="1794" y="2228"/>
                  </a:lnTo>
                  <a:lnTo>
                    <a:pt x="1789" y="2233"/>
                  </a:lnTo>
                  <a:lnTo>
                    <a:pt x="1789" y="2738"/>
                  </a:lnTo>
                  <a:lnTo>
                    <a:pt x="2489" y="2738"/>
                  </a:lnTo>
                  <a:lnTo>
                    <a:pt x="2341" y="1681"/>
                  </a:lnTo>
                  <a:close/>
                  <a:moveTo>
                    <a:pt x="1073" y="1660"/>
                  </a:moveTo>
                  <a:lnTo>
                    <a:pt x="923" y="2738"/>
                  </a:lnTo>
                  <a:lnTo>
                    <a:pt x="1645" y="2738"/>
                  </a:lnTo>
                  <a:lnTo>
                    <a:pt x="1645" y="2233"/>
                  </a:lnTo>
                  <a:lnTo>
                    <a:pt x="1641" y="2228"/>
                  </a:lnTo>
                  <a:lnTo>
                    <a:pt x="1073" y="1660"/>
                  </a:lnTo>
                  <a:close/>
                  <a:moveTo>
                    <a:pt x="2473" y="1585"/>
                  </a:moveTo>
                  <a:lnTo>
                    <a:pt x="2634" y="2738"/>
                  </a:lnTo>
                  <a:lnTo>
                    <a:pt x="3165" y="2738"/>
                  </a:lnTo>
                  <a:lnTo>
                    <a:pt x="2870" y="1585"/>
                  </a:lnTo>
                  <a:lnTo>
                    <a:pt x="2473" y="1585"/>
                  </a:lnTo>
                  <a:close/>
                  <a:moveTo>
                    <a:pt x="542" y="1585"/>
                  </a:moveTo>
                  <a:lnTo>
                    <a:pt x="247" y="2738"/>
                  </a:lnTo>
                  <a:lnTo>
                    <a:pt x="778" y="2738"/>
                  </a:lnTo>
                  <a:lnTo>
                    <a:pt x="939" y="1585"/>
                  </a:lnTo>
                  <a:lnTo>
                    <a:pt x="542" y="1585"/>
                  </a:lnTo>
                  <a:close/>
                  <a:moveTo>
                    <a:pt x="1718" y="216"/>
                  </a:moveTo>
                  <a:lnTo>
                    <a:pt x="1653" y="219"/>
                  </a:lnTo>
                  <a:lnTo>
                    <a:pt x="1588" y="227"/>
                  </a:lnTo>
                  <a:lnTo>
                    <a:pt x="1526" y="241"/>
                  </a:lnTo>
                  <a:lnTo>
                    <a:pt x="1465" y="260"/>
                  </a:lnTo>
                  <a:lnTo>
                    <a:pt x="1406" y="284"/>
                  </a:lnTo>
                  <a:lnTo>
                    <a:pt x="1350" y="314"/>
                  </a:lnTo>
                  <a:lnTo>
                    <a:pt x="1295" y="349"/>
                  </a:lnTo>
                  <a:lnTo>
                    <a:pt x="1244" y="388"/>
                  </a:lnTo>
                  <a:lnTo>
                    <a:pt x="1197" y="433"/>
                  </a:lnTo>
                  <a:lnTo>
                    <a:pt x="1152" y="480"/>
                  </a:lnTo>
                  <a:lnTo>
                    <a:pt x="1113" y="531"/>
                  </a:lnTo>
                  <a:lnTo>
                    <a:pt x="1079" y="586"/>
                  </a:lnTo>
                  <a:lnTo>
                    <a:pt x="1048" y="642"/>
                  </a:lnTo>
                  <a:lnTo>
                    <a:pt x="1025" y="701"/>
                  </a:lnTo>
                  <a:lnTo>
                    <a:pt x="1005" y="763"/>
                  </a:lnTo>
                  <a:lnTo>
                    <a:pt x="992" y="825"/>
                  </a:lnTo>
                  <a:lnTo>
                    <a:pt x="983" y="889"/>
                  </a:lnTo>
                  <a:lnTo>
                    <a:pt x="980" y="954"/>
                  </a:lnTo>
                  <a:lnTo>
                    <a:pt x="983" y="1020"/>
                  </a:lnTo>
                  <a:lnTo>
                    <a:pt x="992" y="1084"/>
                  </a:lnTo>
                  <a:lnTo>
                    <a:pt x="1005" y="1146"/>
                  </a:lnTo>
                  <a:lnTo>
                    <a:pt x="1025" y="1208"/>
                  </a:lnTo>
                  <a:lnTo>
                    <a:pt x="1048" y="1267"/>
                  </a:lnTo>
                  <a:lnTo>
                    <a:pt x="1079" y="1323"/>
                  </a:lnTo>
                  <a:lnTo>
                    <a:pt x="1113" y="1378"/>
                  </a:lnTo>
                  <a:lnTo>
                    <a:pt x="1152" y="1429"/>
                  </a:lnTo>
                  <a:lnTo>
                    <a:pt x="1197" y="1476"/>
                  </a:lnTo>
                  <a:lnTo>
                    <a:pt x="1718" y="1999"/>
                  </a:lnTo>
                  <a:lnTo>
                    <a:pt x="2239" y="1476"/>
                  </a:lnTo>
                  <a:lnTo>
                    <a:pt x="2283" y="1429"/>
                  </a:lnTo>
                  <a:lnTo>
                    <a:pt x="2323" y="1378"/>
                  </a:lnTo>
                  <a:lnTo>
                    <a:pt x="2357" y="1323"/>
                  </a:lnTo>
                  <a:lnTo>
                    <a:pt x="2387" y="1267"/>
                  </a:lnTo>
                  <a:lnTo>
                    <a:pt x="2411" y="1208"/>
                  </a:lnTo>
                  <a:lnTo>
                    <a:pt x="2431" y="1146"/>
                  </a:lnTo>
                  <a:lnTo>
                    <a:pt x="2444" y="1084"/>
                  </a:lnTo>
                  <a:lnTo>
                    <a:pt x="2452" y="1020"/>
                  </a:lnTo>
                  <a:lnTo>
                    <a:pt x="2455" y="954"/>
                  </a:lnTo>
                  <a:lnTo>
                    <a:pt x="2452" y="889"/>
                  </a:lnTo>
                  <a:lnTo>
                    <a:pt x="2444" y="825"/>
                  </a:lnTo>
                  <a:lnTo>
                    <a:pt x="2431" y="763"/>
                  </a:lnTo>
                  <a:lnTo>
                    <a:pt x="2411" y="701"/>
                  </a:lnTo>
                  <a:lnTo>
                    <a:pt x="2387" y="642"/>
                  </a:lnTo>
                  <a:lnTo>
                    <a:pt x="2357" y="586"/>
                  </a:lnTo>
                  <a:lnTo>
                    <a:pt x="2323" y="531"/>
                  </a:lnTo>
                  <a:lnTo>
                    <a:pt x="2283" y="480"/>
                  </a:lnTo>
                  <a:lnTo>
                    <a:pt x="2239" y="433"/>
                  </a:lnTo>
                  <a:lnTo>
                    <a:pt x="2191" y="388"/>
                  </a:lnTo>
                  <a:lnTo>
                    <a:pt x="2141" y="349"/>
                  </a:lnTo>
                  <a:lnTo>
                    <a:pt x="2086" y="314"/>
                  </a:lnTo>
                  <a:lnTo>
                    <a:pt x="2030" y="284"/>
                  </a:lnTo>
                  <a:lnTo>
                    <a:pt x="1971" y="260"/>
                  </a:lnTo>
                  <a:lnTo>
                    <a:pt x="1909" y="241"/>
                  </a:lnTo>
                  <a:lnTo>
                    <a:pt x="1847" y="227"/>
                  </a:lnTo>
                  <a:lnTo>
                    <a:pt x="1783" y="219"/>
                  </a:lnTo>
                  <a:lnTo>
                    <a:pt x="1718" y="216"/>
                  </a:lnTo>
                  <a:close/>
                  <a:moveTo>
                    <a:pt x="1718" y="0"/>
                  </a:moveTo>
                  <a:lnTo>
                    <a:pt x="1787" y="2"/>
                  </a:lnTo>
                  <a:lnTo>
                    <a:pt x="1855" y="9"/>
                  </a:lnTo>
                  <a:lnTo>
                    <a:pt x="1922" y="22"/>
                  </a:lnTo>
                  <a:lnTo>
                    <a:pt x="1987" y="38"/>
                  </a:lnTo>
                  <a:lnTo>
                    <a:pt x="2051" y="59"/>
                  </a:lnTo>
                  <a:lnTo>
                    <a:pt x="2114" y="85"/>
                  </a:lnTo>
                  <a:lnTo>
                    <a:pt x="2174" y="115"/>
                  </a:lnTo>
                  <a:lnTo>
                    <a:pt x="2233" y="150"/>
                  </a:lnTo>
                  <a:lnTo>
                    <a:pt x="2289" y="189"/>
                  </a:lnTo>
                  <a:lnTo>
                    <a:pt x="2341" y="232"/>
                  </a:lnTo>
                  <a:lnTo>
                    <a:pt x="2392" y="279"/>
                  </a:lnTo>
                  <a:lnTo>
                    <a:pt x="2439" y="330"/>
                  </a:lnTo>
                  <a:lnTo>
                    <a:pt x="2482" y="383"/>
                  </a:lnTo>
                  <a:lnTo>
                    <a:pt x="2521" y="439"/>
                  </a:lnTo>
                  <a:lnTo>
                    <a:pt x="2556" y="498"/>
                  </a:lnTo>
                  <a:lnTo>
                    <a:pt x="2586" y="558"/>
                  </a:lnTo>
                  <a:lnTo>
                    <a:pt x="2612" y="620"/>
                  </a:lnTo>
                  <a:lnTo>
                    <a:pt x="2633" y="685"/>
                  </a:lnTo>
                  <a:lnTo>
                    <a:pt x="2649" y="750"/>
                  </a:lnTo>
                  <a:lnTo>
                    <a:pt x="2662" y="818"/>
                  </a:lnTo>
                  <a:lnTo>
                    <a:pt x="2669" y="885"/>
                  </a:lnTo>
                  <a:lnTo>
                    <a:pt x="2671" y="954"/>
                  </a:lnTo>
                  <a:lnTo>
                    <a:pt x="2669" y="1027"/>
                  </a:lnTo>
                  <a:lnTo>
                    <a:pt x="2661" y="1099"/>
                  </a:lnTo>
                  <a:lnTo>
                    <a:pt x="2647" y="1168"/>
                  </a:lnTo>
                  <a:lnTo>
                    <a:pt x="2628" y="1237"/>
                  </a:lnTo>
                  <a:lnTo>
                    <a:pt x="2606" y="1304"/>
                  </a:lnTo>
                  <a:lnTo>
                    <a:pt x="2578" y="1368"/>
                  </a:lnTo>
                  <a:lnTo>
                    <a:pt x="2954" y="1368"/>
                  </a:lnTo>
                  <a:lnTo>
                    <a:pt x="2978" y="1372"/>
                  </a:lnTo>
                  <a:lnTo>
                    <a:pt x="3000" y="1380"/>
                  </a:lnTo>
                  <a:lnTo>
                    <a:pt x="3020" y="1391"/>
                  </a:lnTo>
                  <a:lnTo>
                    <a:pt x="3037" y="1408"/>
                  </a:lnTo>
                  <a:lnTo>
                    <a:pt x="3050" y="1428"/>
                  </a:lnTo>
                  <a:lnTo>
                    <a:pt x="3058" y="1450"/>
                  </a:lnTo>
                  <a:lnTo>
                    <a:pt x="3409" y="2820"/>
                  </a:lnTo>
                  <a:lnTo>
                    <a:pt x="3412" y="2844"/>
                  </a:lnTo>
                  <a:lnTo>
                    <a:pt x="3410" y="2869"/>
                  </a:lnTo>
                  <a:lnTo>
                    <a:pt x="3402" y="2891"/>
                  </a:lnTo>
                  <a:lnTo>
                    <a:pt x="3389" y="2913"/>
                  </a:lnTo>
                  <a:lnTo>
                    <a:pt x="3371" y="2931"/>
                  </a:lnTo>
                  <a:lnTo>
                    <a:pt x="3352" y="2943"/>
                  </a:lnTo>
                  <a:lnTo>
                    <a:pt x="3329" y="2952"/>
                  </a:lnTo>
                  <a:lnTo>
                    <a:pt x="3304" y="2955"/>
                  </a:lnTo>
                  <a:lnTo>
                    <a:pt x="108" y="2955"/>
                  </a:lnTo>
                  <a:lnTo>
                    <a:pt x="84" y="2952"/>
                  </a:lnTo>
                  <a:lnTo>
                    <a:pt x="60" y="2943"/>
                  </a:lnTo>
                  <a:lnTo>
                    <a:pt x="40" y="2931"/>
                  </a:lnTo>
                  <a:lnTo>
                    <a:pt x="23" y="2913"/>
                  </a:lnTo>
                  <a:lnTo>
                    <a:pt x="10" y="2891"/>
                  </a:lnTo>
                  <a:lnTo>
                    <a:pt x="2" y="2869"/>
                  </a:lnTo>
                  <a:lnTo>
                    <a:pt x="0" y="2844"/>
                  </a:lnTo>
                  <a:lnTo>
                    <a:pt x="3" y="2820"/>
                  </a:lnTo>
                  <a:lnTo>
                    <a:pt x="353" y="1450"/>
                  </a:lnTo>
                  <a:lnTo>
                    <a:pt x="362" y="1428"/>
                  </a:lnTo>
                  <a:lnTo>
                    <a:pt x="375" y="1408"/>
                  </a:lnTo>
                  <a:lnTo>
                    <a:pt x="392" y="1391"/>
                  </a:lnTo>
                  <a:lnTo>
                    <a:pt x="411" y="1380"/>
                  </a:lnTo>
                  <a:lnTo>
                    <a:pt x="434" y="1372"/>
                  </a:lnTo>
                  <a:lnTo>
                    <a:pt x="458" y="1368"/>
                  </a:lnTo>
                  <a:lnTo>
                    <a:pt x="858" y="1368"/>
                  </a:lnTo>
                  <a:lnTo>
                    <a:pt x="830" y="1304"/>
                  </a:lnTo>
                  <a:lnTo>
                    <a:pt x="806" y="1237"/>
                  </a:lnTo>
                  <a:lnTo>
                    <a:pt x="788" y="1168"/>
                  </a:lnTo>
                  <a:lnTo>
                    <a:pt x="775" y="1099"/>
                  </a:lnTo>
                  <a:lnTo>
                    <a:pt x="767" y="1027"/>
                  </a:lnTo>
                  <a:lnTo>
                    <a:pt x="765" y="954"/>
                  </a:lnTo>
                  <a:lnTo>
                    <a:pt x="767" y="885"/>
                  </a:lnTo>
                  <a:lnTo>
                    <a:pt x="774" y="818"/>
                  </a:lnTo>
                  <a:lnTo>
                    <a:pt x="786" y="750"/>
                  </a:lnTo>
                  <a:lnTo>
                    <a:pt x="803" y="685"/>
                  </a:lnTo>
                  <a:lnTo>
                    <a:pt x="824" y="620"/>
                  </a:lnTo>
                  <a:lnTo>
                    <a:pt x="850" y="558"/>
                  </a:lnTo>
                  <a:lnTo>
                    <a:pt x="880" y="498"/>
                  </a:lnTo>
                  <a:lnTo>
                    <a:pt x="915" y="439"/>
                  </a:lnTo>
                  <a:lnTo>
                    <a:pt x="953" y="383"/>
                  </a:lnTo>
                  <a:lnTo>
                    <a:pt x="997" y="330"/>
                  </a:lnTo>
                  <a:lnTo>
                    <a:pt x="1043" y="279"/>
                  </a:lnTo>
                  <a:lnTo>
                    <a:pt x="1094" y="232"/>
                  </a:lnTo>
                  <a:lnTo>
                    <a:pt x="1147" y="189"/>
                  </a:lnTo>
                  <a:lnTo>
                    <a:pt x="1203" y="150"/>
                  </a:lnTo>
                  <a:lnTo>
                    <a:pt x="1261" y="115"/>
                  </a:lnTo>
                  <a:lnTo>
                    <a:pt x="1322" y="85"/>
                  </a:lnTo>
                  <a:lnTo>
                    <a:pt x="1384" y="59"/>
                  </a:lnTo>
                  <a:lnTo>
                    <a:pt x="1448" y="38"/>
                  </a:lnTo>
                  <a:lnTo>
                    <a:pt x="1514" y="22"/>
                  </a:lnTo>
                  <a:lnTo>
                    <a:pt x="1581" y="9"/>
                  </a:lnTo>
                  <a:lnTo>
                    <a:pt x="1648" y="2"/>
                  </a:lnTo>
                  <a:lnTo>
                    <a:pt x="17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grpSp>
      <p:graphicFrame>
        <p:nvGraphicFramePr>
          <p:cNvPr id="47" name="Chart 46">
            <a:extLst>
              <a:ext uri="{FF2B5EF4-FFF2-40B4-BE49-F238E27FC236}">
                <a16:creationId xmlns:a16="http://schemas.microsoft.com/office/drawing/2014/main" id="{D97A4D12-9441-4B6E-B6F8-166BC5E2F0DA}"/>
              </a:ext>
            </a:extLst>
          </p:cNvPr>
          <p:cNvGraphicFramePr/>
          <p:nvPr>
            <p:extLst>
              <p:ext uri="{D42A27DB-BD31-4B8C-83A1-F6EECF244321}">
                <p14:modId xmlns:p14="http://schemas.microsoft.com/office/powerpoint/2010/main" val="865180655"/>
              </p:ext>
            </p:extLst>
          </p:nvPr>
        </p:nvGraphicFramePr>
        <p:xfrm>
          <a:off x="7889278" y="3827160"/>
          <a:ext cx="4302722" cy="24907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9" name="Chart 3">
            <a:extLst>
              <a:ext uri="{FF2B5EF4-FFF2-40B4-BE49-F238E27FC236}">
                <a16:creationId xmlns:a16="http://schemas.microsoft.com/office/drawing/2014/main" id="{7FF94EC5-58F8-4AED-80A9-45309369E8AF}"/>
              </a:ext>
            </a:extLst>
          </p:cNvPr>
          <p:cNvGraphicFramePr/>
          <p:nvPr>
            <p:extLst>
              <p:ext uri="{D42A27DB-BD31-4B8C-83A1-F6EECF244321}">
                <p14:modId xmlns:p14="http://schemas.microsoft.com/office/powerpoint/2010/main" val="44374668"/>
              </p:ext>
            </p:extLst>
          </p:nvPr>
        </p:nvGraphicFramePr>
        <p:xfrm>
          <a:off x="21351" y="759394"/>
          <a:ext cx="4030930" cy="27261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1" name="Chart 3">
            <a:extLst>
              <a:ext uri="{FF2B5EF4-FFF2-40B4-BE49-F238E27FC236}">
                <a16:creationId xmlns:a16="http://schemas.microsoft.com/office/drawing/2014/main" id="{2DBE8EC8-1C2C-41FB-82BE-7288FE7A9F87}"/>
              </a:ext>
            </a:extLst>
          </p:cNvPr>
          <p:cNvGraphicFramePr/>
          <p:nvPr>
            <p:extLst>
              <p:ext uri="{D42A27DB-BD31-4B8C-83A1-F6EECF244321}">
                <p14:modId xmlns:p14="http://schemas.microsoft.com/office/powerpoint/2010/main" val="1961473829"/>
              </p:ext>
            </p:extLst>
          </p:nvPr>
        </p:nvGraphicFramePr>
        <p:xfrm>
          <a:off x="4084998" y="844779"/>
          <a:ext cx="4066022" cy="2686909"/>
        </p:xfrm>
        <a:graphic>
          <a:graphicData uri="http://schemas.openxmlformats.org/drawingml/2006/chart">
            <c:chart xmlns:c="http://schemas.openxmlformats.org/drawingml/2006/chart" xmlns:r="http://schemas.openxmlformats.org/officeDocument/2006/relationships" r:id="rId4"/>
          </a:graphicData>
        </a:graphic>
      </p:graphicFrame>
      <p:sp>
        <p:nvSpPr>
          <p:cNvPr id="53" name="Rectangle: Rounded Corners 52">
            <a:extLst>
              <a:ext uri="{FF2B5EF4-FFF2-40B4-BE49-F238E27FC236}">
                <a16:creationId xmlns:a16="http://schemas.microsoft.com/office/drawing/2014/main" id="{3A6FE5B0-87B3-412D-A02A-FFEFE8E78AD1}"/>
              </a:ext>
            </a:extLst>
          </p:cNvPr>
          <p:cNvSpPr/>
          <p:nvPr/>
        </p:nvSpPr>
        <p:spPr>
          <a:xfrm>
            <a:off x="8608390" y="6316567"/>
            <a:ext cx="3184520" cy="382301"/>
          </a:xfrm>
          <a:prstGeom prst="roundRect">
            <a:avLst>
              <a:gd name="adj" fmla="val 8053"/>
            </a:avLst>
          </a:prstGeom>
          <a:solidFill>
            <a:srgbClr val="4472C4">
              <a:lumMod val="20000"/>
              <a:lumOff val="80000"/>
            </a:srgbClr>
          </a:solidFill>
          <a:ln w="12700" cap="flat" cmpd="sng" algn="ctr">
            <a:noFill/>
            <a:prstDash val="solid"/>
            <a:miter lim="800000"/>
          </a:ln>
          <a:effectLst>
            <a:outerShdw blurRad="25400" dist="12700" dir="2700000" algn="ctr" rotWithShape="0">
              <a:srgbClr val="000000">
                <a:alpha val="1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10C925EA-D2F0-4650-A530-3AF07532286D}"/>
              </a:ext>
            </a:extLst>
          </p:cNvPr>
          <p:cNvSpPr/>
          <p:nvPr/>
        </p:nvSpPr>
        <p:spPr>
          <a:xfrm>
            <a:off x="8965677" y="6299956"/>
            <a:ext cx="2249334"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800" b="1" i="0" u="none" strike="noStrike" kern="0" cap="none" spc="0" normalizeH="0" baseline="0" noProof="0" dirty="0">
                <a:ln>
                  <a:noFill/>
                </a:ln>
                <a:solidFill>
                  <a:srgbClr val="4472C4">
                    <a:lumMod val="50000"/>
                  </a:srgbClr>
                </a:solidFill>
                <a:effectLst/>
                <a:uLnTx/>
                <a:uFillTx/>
                <a:cs typeface="Arial" pitchFamily="34" charset="0"/>
              </a:rPr>
              <a:t>2020  </a:t>
            </a:r>
            <a:r>
              <a:rPr kumimoji="0" lang="mr-IN" altLang="ko-KR" sz="1800" b="1" i="0" u="none" strike="noStrike" kern="0" cap="none" spc="0" normalizeH="0" baseline="0" noProof="0" dirty="0">
                <a:ln>
                  <a:noFill/>
                </a:ln>
                <a:solidFill>
                  <a:srgbClr val="4472C4">
                    <a:lumMod val="50000"/>
                  </a:srgbClr>
                </a:solidFill>
                <a:effectLst/>
                <a:uLnTx/>
                <a:uFillTx/>
                <a:cs typeface="Arial" pitchFamily="34" charset="0"/>
              </a:rPr>
              <a:t>–</a:t>
            </a:r>
            <a:r>
              <a:rPr kumimoji="0" lang="en-US" altLang="ko-KR" sz="1800" b="1" i="0" u="none" strike="noStrike" kern="0" cap="none" spc="0" normalizeH="0" baseline="0" noProof="0" dirty="0">
                <a:ln>
                  <a:noFill/>
                </a:ln>
                <a:solidFill>
                  <a:srgbClr val="4472C4">
                    <a:lumMod val="50000"/>
                  </a:srgbClr>
                </a:solidFill>
                <a:effectLst/>
                <a:uLnTx/>
                <a:uFillTx/>
                <a:cs typeface="Arial" pitchFamily="34" charset="0"/>
              </a:rPr>
              <a:t>  1</a:t>
            </a:r>
            <a:r>
              <a:rPr kumimoji="0" lang="en-US" altLang="ko-KR" sz="1800" b="1" i="0" u="none" strike="noStrike" kern="0" cap="none" spc="0" normalizeH="0" baseline="30000" noProof="0" dirty="0">
                <a:ln>
                  <a:noFill/>
                </a:ln>
                <a:solidFill>
                  <a:srgbClr val="4472C4">
                    <a:lumMod val="50000"/>
                  </a:srgbClr>
                </a:solidFill>
                <a:effectLst/>
                <a:uLnTx/>
                <a:uFillTx/>
                <a:cs typeface="Arial" pitchFamily="34" charset="0"/>
              </a:rPr>
              <a:t>st</a:t>
            </a:r>
            <a:r>
              <a:rPr kumimoji="0" lang="en-US" altLang="ko-KR" sz="1800" b="1" i="0" u="none" strike="noStrike" kern="0" cap="none" spc="0" normalizeH="0" baseline="0" noProof="0" dirty="0">
                <a:ln>
                  <a:noFill/>
                </a:ln>
                <a:solidFill>
                  <a:srgbClr val="4472C4">
                    <a:lumMod val="50000"/>
                  </a:srgbClr>
                </a:solidFill>
                <a:effectLst/>
                <a:uLnTx/>
                <a:uFillTx/>
                <a:cs typeface="Arial" pitchFamily="34" charset="0"/>
              </a:rPr>
              <a:t> </a:t>
            </a:r>
            <a:r>
              <a:rPr kumimoji="0" lang="en-US" altLang="ko-KR" sz="1800" b="1" i="0" u="none" strike="noStrike" kern="0" cap="none" spc="0" normalizeH="0" baseline="0" noProof="0" dirty="0" err="1">
                <a:ln>
                  <a:noFill/>
                </a:ln>
                <a:solidFill>
                  <a:srgbClr val="4472C4">
                    <a:lumMod val="50000"/>
                  </a:srgbClr>
                </a:solidFill>
                <a:effectLst/>
                <a:uLnTx/>
                <a:uFillTx/>
                <a:cs typeface="Arial" pitchFamily="34" charset="0"/>
              </a:rPr>
              <a:t>Iqraa</a:t>
            </a:r>
            <a:r>
              <a:rPr kumimoji="0" lang="en-US" altLang="ko-KR" sz="1800" b="1" i="0" u="none" strike="noStrike" kern="0" cap="none" spc="0" normalizeH="0" baseline="0" noProof="0" dirty="0">
                <a:ln>
                  <a:noFill/>
                </a:ln>
                <a:solidFill>
                  <a:srgbClr val="4472C4">
                    <a:lumMod val="50000"/>
                  </a:srgbClr>
                </a:solidFill>
                <a:effectLst/>
                <a:uLnTx/>
                <a:uFillTx/>
                <a:cs typeface="Arial" pitchFamily="34" charset="0"/>
              </a:rPr>
              <a:t> (8.6)</a:t>
            </a:r>
            <a:endParaRPr kumimoji="0" lang="en-US" sz="1800" b="0" i="0" u="none" strike="noStrike" kern="0" cap="none" spc="0" normalizeH="0" baseline="0" noProof="0" dirty="0">
              <a:ln>
                <a:noFill/>
              </a:ln>
              <a:solidFill>
                <a:srgbClr val="4472C4">
                  <a:lumMod val="50000"/>
                </a:srgbClr>
              </a:solidFill>
              <a:effectLst/>
              <a:uLnTx/>
              <a:uFillTx/>
            </a:endParaRPr>
          </a:p>
        </p:txBody>
      </p:sp>
      <p:sp>
        <p:nvSpPr>
          <p:cNvPr id="58" name="Rectangle: Rounded Corners 57">
            <a:extLst>
              <a:ext uri="{FF2B5EF4-FFF2-40B4-BE49-F238E27FC236}">
                <a16:creationId xmlns:a16="http://schemas.microsoft.com/office/drawing/2014/main" id="{26DA8ECC-D714-4E89-851C-18F44935076B}"/>
              </a:ext>
            </a:extLst>
          </p:cNvPr>
          <p:cNvSpPr/>
          <p:nvPr/>
        </p:nvSpPr>
        <p:spPr>
          <a:xfrm>
            <a:off x="609328" y="3521513"/>
            <a:ext cx="3184520" cy="349413"/>
          </a:xfrm>
          <a:prstGeom prst="roundRect">
            <a:avLst>
              <a:gd name="adj" fmla="val 12073"/>
            </a:avLst>
          </a:prstGeom>
          <a:solidFill>
            <a:srgbClr val="ED7D31">
              <a:lumMod val="20000"/>
              <a:lumOff val="80000"/>
            </a:srgbClr>
          </a:solidFill>
          <a:ln w="12700" cap="flat" cmpd="sng" algn="ctr">
            <a:noFill/>
            <a:prstDash val="solid"/>
            <a:miter lim="800000"/>
          </a:ln>
          <a:effectLst>
            <a:outerShdw blurRad="25400" dist="12700" dir="2700000" algn="ctr" rotWithShape="0">
              <a:srgbClr val="000000">
                <a:alpha val="1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9" name="Rectangle: Rounded Corners 58">
            <a:extLst>
              <a:ext uri="{FF2B5EF4-FFF2-40B4-BE49-F238E27FC236}">
                <a16:creationId xmlns:a16="http://schemas.microsoft.com/office/drawing/2014/main" id="{6CFB88DE-9E92-4D2B-AAE4-FF11DF98CD61}"/>
              </a:ext>
            </a:extLst>
          </p:cNvPr>
          <p:cNvSpPr/>
          <p:nvPr/>
        </p:nvSpPr>
        <p:spPr>
          <a:xfrm>
            <a:off x="4720295" y="3501593"/>
            <a:ext cx="3184520" cy="369333"/>
          </a:xfrm>
          <a:prstGeom prst="roundRect">
            <a:avLst>
              <a:gd name="adj" fmla="val 11499"/>
            </a:avLst>
          </a:prstGeom>
          <a:solidFill>
            <a:srgbClr val="5B9BD5">
              <a:lumMod val="20000"/>
              <a:lumOff val="80000"/>
            </a:srgbClr>
          </a:solidFill>
          <a:ln w="12700" cap="flat" cmpd="sng" algn="ctr">
            <a:noFill/>
            <a:prstDash val="solid"/>
            <a:miter lim="800000"/>
          </a:ln>
          <a:effectLst>
            <a:outerShdw blurRad="25400" dist="12700" dir="2700000" algn="ctr" rotWithShape="0">
              <a:srgbClr val="000000">
                <a:alpha val="1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FA7905DF-E6EC-40E2-8256-E31F18406AA5}"/>
              </a:ext>
            </a:extLst>
          </p:cNvPr>
          <p:cNvSpPr/>
          <p:nvPr/>
        </p:nvSpPr>
        <p:spPr>
          <a:xfrm>
            <a:off x="1037926" y="3528095"/>
            <a:ext cx="2359557"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800" b="1" i="0" u="none" strike="noStrike" kern="0" cap="none" spc="0" normalizeH="0" baseline="0" noProof="0" dirty="0">
                <a:ln>
                  <a:noFill/>
                </a:ln>
                <a:solidFill>
                  <a:srgbClr val="4472C4">
                    <a:lumMod val="50000"/>
                  </a:srgbClr>
                </a:solidFill>
                <a:effectLst/>
                <a:uLnTx/>
                <a:uFillTx/>
                <a:cs typeface="Arial" pitchFamily="34" charset="0"/>
              </a:rPr>
              <a:t>2015  </a:t>
            </a:r>
            <a:r>
              <a:rPr kumimoji="0" lang="mr-IN" altLang="ko-KR" sz="1800" b="1" i="0" u="none" strike="noStrike" kern="0" cap="none" spc="0" normalizeH="0" baseline="0" noProof="0" dirty="0">
                <a:ln>
                  <a:noFill/>
                </a:ln>
                <a:solidFill>
                  <a:srgbClr val="4472C4">
                    <a:lumMod val="50000"/>
                  </a:srgbClr>
                </a:solidFill>
                <a:effectLst/>
                <a:uLnTx/>
                <a:uFillTx/>
                <a:cs typeface="Arial" pitchFamily="34" charset="0"/>
              </a:rPr>
              <a:t>–</a:t>
            </a:r>
            <a:r>
              <a:rPr kumimoji="0" lang="en-US" altLang="ko-KR" sz="1800" b="1" i="0" u="none" strike="noStrike" kern="0" cap="none" spc="0" normalizeH="0" baseline="0" noProof="0" dirty="0">
                <a:ln>
                  <a:noFill/>
                </a:ln>
                <a:solidFill>
                  <a:srgbClr val="4472C4">
                    <a:lumMod val="50000"/>
                  </a:srgbClr>
                </a:solidFill>
                <a:effectLst/>
                <a:uLnTx/>
                <a:uFillTx/>
                <a:cs typeface="Arial" pitchFamily="34" charset="0"/>
              </a:rPr>
              <a:t>  1</a:t>
            </a:r>
            <a:r>
              <a:rPr kumimoji="0" lang="en-US" altLang="ko-KR" sz="1800" b="1" i="0" u="none" strike="noStrike" kern="0" cap="none" spc="0" normalizeH="0" baseline="30000" noProof="0" dirty="0">
                <a:ln>
                  <a:noFill/>
                </a:ln>
                <a:solidFill>
                  <a:srgbClr val="4472C4">
                    <a:lumMod val="50000"/>
                  </a:srgbClr>
                </a:solidFill>
                <a:effectLst/>
                <a:uLnTx/>
                <a:uFillTx/>
                <a:cs typeface="Arial" pitchFamily="34" charset="0"/>
              </a:rPr>
              <a:t>st</a:t>
            </a:r>
            <a:r>
              <a:rPr kumimoji="0" lang="en-US" altLang="ko-KR" sz="1800" b="1" i="0" u="none" strike="noStrike" kern="0" cap="none" spc="0" normalizeH="0" baseline="0" noProof="0" dirty="0">
                <a:ln>
                  <a:noFill/>
                </a:ln>
                <a:solidFill>
                  <a:srgbClr val="4472C4">
                    <a:lumMod val="50000"/>
                  </a:srgbClr>
                </a:solidFill>
                <a:effectLst/>
                <a:uLnTx/>
                <a:uFillTx/>
                <a:cs typeface="Arial" pitchFamily="34" charset="0"/>
              </a:rPr>
              <a:t> </a:t>
            </a:r>
            <a:r>
              <a:rPr kumimoji="0" lang="en-US" altLang="ko-KR" sz="1800" b="1" i="0" u="none" strike="noStrike" kern="0" cap="none" spc="0" normalizeH="0" baseline="0" noProof="0" dirty="0" err="1">
                <a:ln>
                  <a:noFill/>
                </a:ln>
                <a:solidFill>
                  <a:srgbClr val="4472C4">
                    <a:lumMod val="50000"/>
                  </a:srgbClr>
                </a:solidFill>
                <a:effectLst/>
                <a:uLnTx/>
                <a:uFillTx/>
                <a:cs typeface="Arial" pitchFamily="34" charset="0"/>
              </a:rPr>
              <a:t>Iqraa</a:t>
            </a:r>
            <a:r>
              <a:rPr kumimoji="0" lang="en-US" altLang="ko-KR" sz="1800" b="1" i="0" u="none" strike="noStrike" kern="0" cap="none" spc="0" normalizeH="0" baseline="0" noProof="0" dirty="0">
                <a:ln>
                  <a:noFill/>
                </a:ln>
                <a:solidFill>
                  <a:srgbClr val="4472C4">
                    <a:lumMod val="50000"/>
                  </a:srgbClr>
                </a:solidFill>
                <a:effectLst/>
                <a:uLnTx/>
                <a:uFillTx/>
                <a:cs typeface="Arial" pitchFamily="34" charset="0"/>
              </a:rPr>
              <a:t> (7.37)</a:t>
            </a:r>
            <a:endParaRPr kumimoji="0" lang="en-US" sz="1800" b="0" i="0" u="none" strike="noStrike" kern="0" cap="none" spc="0" normalizeH="0" baseline="0" noProof="0" dirty="0">
              <a:ln>
                <a:noFill/>
              </a:ln>
              <a:solidFill>
                <a:srgbClr val="4472C4">
                  <a:lumMod val="50000"/>
                </a:srgbClr>
              </a:solidFill>
              <a:effectLst/>
              <a:uLnTx/>
              <a:uFillTx/>
            </a:endParaRPr>
          </a:p>
        </p:txBody>
      </p:sp>
      <p:sp>
        <p:nvSpPr>
          <p:cNvPr id="61" name="Rectangle 60">
            <a:extLst>
              <a:ext uri="{FF2B5EF4-FFF2-40B4-BE49-F238E27FC236}">
                <a16:creationId xmlns:a16="http://schemas.microsoft.com/office/drawing/2014/main" id="{B064AA4C-4E48-4AE8-9572-3B20C7033140}"/>
              </a:ext>
            </a:extLst>
          </p:cNvPr>
          <p:cNvSpPr/>
          <p:nvPr/>
        </p:nvSpPr>
        <p:spPr>
          <a:xfrm>
            <a:off x="5139436" y="3511333"/>
            <a:ext cx="2412455" cy="369332"/>
          </a:xfrm>
          <a:prstGeom prst="rect">
            <a:avLst/>
          </a:prstGeom>
        </p:spPr>
        <p:txBody>
          <a:bodyPr wrap="none">
            <a:spAutoFit/>
          </a:bodyPr>
          <a:lstStyle/>
          <a:p>
            <a:r>
              <a:rPr lang="en-US" altLang="ko-KR" b="1" dirty="0">
                <a:solidFill>
                  <a:srgbClr val="4472C4">
                    <a:lumMod val="50000"/>
                  </a:srgbClr>
                </a:solidFill>
                <a:cs typeface="Arial" pitchFamily="34" charset="0"/>
              </a:rPr>
              <a:t> 2016  </a:t>
            </a:r>
            <a:r>
              <a:rPr lang="mr-IN" altLang="ko-KR" b="1" dirty="0">
                <a:solidFill>
                  <a:srgbClr val="4472C4">
                    <a:lumMod val="50000"/>
                  </a:srgbClr>
                </a:solidFill>
                <a:cs typeface="Arial" pitchFamily="34" charset="0"/>
              </a:rPr>
              <a:t>–</a:t>
            </a:r>
            <a:r>
              <a:rPr lang="en-US" altLang="ko-KR" b="1" dirty="0">
                <a:solidFill>
                  <a:srgbClr val="4472C4">
                    <a:lumMod val="50000"/>
                  </a:srgbClr>
                </a:solidFill>
                <a:cs typeface="Arial" pitchFamily="34" charset="0"/>
              </a:rPr>
              <a:t>  1</a:t>
            </a:r>
            <a:r>
              <a:rPr lang="en-US" altLang="ko-KR" b="1" baseline="30000" dirty="0">
                <a:solidFill>
                  <a:srgbClr val="4472C4">
                    <a:lumMod val="50000"/>
                  </a:srgbClr>
                </a:solidFill>
                <a:cs typeface="Arial" pitchFamily="34" charset="0"/>
              </a:rPr>
              <a:t>st</a:t>
            </a:r>
            <a:r>
              <a:rPr lang="en-US" altLang="ko-KR" b="1" dirty="0">
                <a:solidFill>
                  <a:srgbClr val="4472C4">
                    <a:lumMod val="50000"/>
                  </a:srgbClr>
                </a:solidFill>
                <a:cs typeface="Arial" pitchFamily="34" charset="0"/>
              </a:rPr>
              <a:t> </a:t>
            </a:r>
            <a:r>
              <a:rPr lang="en-US" altLang="ko-KR" b="1" dirty="0" err="1">
                <a:solidFill>
                  <a:srgbClr val="4472C4">
                    <a:lumMod val="50000"/>
                  </a:srgbClr>
                </a:solidFill>
                <a:cs typeface="Arial" pitchFamily="34" charset="0"/>
              </a:rPr>
              <a:t>Iqraa</a:t>
            </a:r>
            <a:r>
              <a:rPr lang="en-US" altLang="ko-KR" b="1" dirty="0">
                <a:solidFill>
                  <a:srgbClr val="4472C4">
                    <a:lumMod val="50000"/>
                  </a:srgbClr>
                </a:solidFill>
                <a:cs typeface="Arial" pitchFamily="34" charset="0"/>
              </a:rPr>
              <a:t> (8.37)</a:t>
            </a:r>
            <a:endParaRPr lang="ko-KR" altLang="en-US" b="1" dirty="0">
              <a:solidFill>
                <a:srgbClr val="4472C4">
                  <a:lumMod val="50000"/>
                </a:srgbClr>
              </a:solidFill>
              <a:cs typeface="Arial" pitchFamily="34" charset="0"/>
            </a:endParaRPr>
          </a:p>
        </p:txBody>
      </p:sp>
      <p:sp>
        <p:nvSpPr>
          <p:cNvPr id="62" name="Rectangle 61">
            <a:extLst>
              <a:ext uri="{FF2B5EF4-FFF2-40B4-BE49-F238E27FC236}">
                <a16:creationId xmlns:a16="http://schemas.microsoft.com/office/drawing/2014/main" id="{288076FF-96D5-4B14-A477-A2C91CE86E5E}"/>
              </a:ext>
            </a:extLst>
          </p:cNvPr>
          <p:cNvSpPr/>
          <p:nvPr/>
        </p:nvSpPr>
        <p:spPr>
          <a:xfrm>
            <a:off x="3313058" y="157607"/>
            <a:ext cx="7866112" cy="461665"/>
          </a:xfrm>
          <a:prstGeom prst="rect">
            <a:avLst/>
          </a:prstGeom>
        </p:spPr>
        <p:txBody>
          <a:bodyPr wrap="square">
            <a:spAutoFit/>
          </a:bodyPr>
          <a:lstStyle/>
          <a:p>
            <a:pPr latinLnBrk="1"/>
            <a:r>
              <a:rPr lang="en-US" sz="2400" i="1" dirty="0">
                <a:solidFill>
                  <a:srgbClr val="002060"/>
                </a:solidFill>
                <a:latin typeface="Tahoma" charset="0"/>
                <a:ea typeface="Tahoma" charset="0"/>
                <a:cs typeface="Tahoma" charset="0"/>
              </a:rPr>
              <a:t>Top Islamic Channels during Ramadan since 2015</a:t>
            </a:r>
          </a:p>
        </p:txBody>
      </p:sp>
      <p:sp>
        <p:nvSpPr>
          <p:cNvPr id="63" name="Rectangle: Rounded Corners 42">
            <a:extLst>
              <a:ext uri="{FF2B5EF4-FFF2-40B4-BE49-F238E27FC236}">
                <a16:creationId xmlns:a16="http://schemas.microsoft.com/office/drawing/2014/main" id="{92653D0A-A234-4A01-8D1E-D175ACEDBE34}"/>
              </a:ext>
            </a:extLst>
          </p:cNvPr>
          <p:cNvSpPr/>
          <p:nvPr/>
        </p:nvSpPr>
        <p:spPr>
          <a:xfrm>
            <a:off x="5680977" y="693966"/>
            <a:ext cx="1329371" cy="83911"/>
          </a:xfrm>
          <a:prstGeom prst="roundRect">
            <a:avLst>
              <a:gd name="adj" fmla="val 50000"/>
            </a:avLst>
          </a:prstGeom>
          <a:solidFill>
            <a:srgbClr val="326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mn-ea"/>
              <a:cs typeface="+mn-cs"/>
            </a:endParaRPr>
          </a:p>
        </p:txBody>
      </p:sp>
      <p:graphicFrame>
        <p:nvGraphicFramePr>
          <p:cNvPr id="27" name="Chart 3">
            <a:extLst>
              <a:ext uri="{FF2B5EF4-FFF2-40B4-BE49-F238E27FC236}">
                <a16:creationId xmlns:a16="http://schemas.microsoft.com/office/drawing/2014/main" id="{F2D357B0-E025-4B6F-A1AF-5280F8CFEE90}"/>
              </a:ext>
            </a:extLst>
          </p:cNvPr>
          <p:cNvGraphicFramePr/>
          <p:nvPr>
            <p:extLst>
              <p:ext uri="{D42A27DB-BD31-4B8C-83A1-F6EECF244321}">
                <p14:modId xmlns:p14="http://schemas.microsoft.com/office/powerpoint/2010/main" val="3863926249"/>
              </p:ext>
            </p:extLst>
          </p:nvPr>
        </p:nvGraphicFramePr>
        <p:xfrm>
          <a:off x="7973601" y="1057387"/>
          <a:ext cx="3959146" cy="2420161"/>
        </p:xfrm>
        <a:graphic>
          <a:graphicData uri="http://schemas.openxmlformats.org/drawingml/2006/chart">
            <c:chart xmlns:c="http://schemas.openxmlformats.org/drawingml/2006/chart" xmlns:r="http://schemas.openxmlformats.org/officeDocument/2006/relationships" r:id="rId5"/>
          </a:graphicData>
        </a:graphic>
      </p:graphicFrame>
      <p:sp>
        <p:nvSpPr>
          <p:cNvPr id="28" name="Rectangle: Rounded Corners 27">
            <a:extLst>
              <a:ext uri="{FF2B5EF4-FFF2-40B4-BE49-F238E27FC236}">
                <a16:creationId xmlns:a16="http://schemas.microsoft.com/office/drawing/2014/main" id="{282D6C31-DED1-46B5-AEC9-2DC7083FC0A4}"/>
              </a:ext>
            </a:extLst>
          </p:cNvPr>
          <p:cNvSpPr/>
          <p:nvPr/>
        </p:nvSpPr>
        <p:spPr>
          <a:xfrm>
            <a:off x="8450872" y="3464011"/>
            <a:ext cx="3184520" cy="411876"/>
          </a:xfrm>
          <a:prstGeom prst="roundRect">
            <a:avLst>
              <a:gd name="adj" fmla="val 8053"/>
            </a:avLst>
          </a:prstGeom>
          <a:solidFill>
            <a:srgbClr val="4472C4">
              <a:lumMod val="20000"/>
              <a:lumOff val="80000"/>
            </a:srgbClr>
          </a:solidFill>
          <a:ln w="12700" cap="flat" cmpd="sng" algn="ctr">
            <a:noFill/>
            <a:prstDash val="solid"/>
            <a:miter lim="800000"/>
          </a:ln>
          <a:effectLst>
            <a:outerShdw blurRad="25400" dist="12700" dir="2700000" algn="ctr" rotWithShape="0">
              <a:srgbClr val="000000">
                <a:alpha val="1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A7148163-4706-44C2-923F-B38720A06A14}"/>
              </a:ext>
            </a:extLst>
          </p:cNvPr>
          <p:cNvSpPr/>
          <p:nvPr/>
        </p:nvSpPr>
        <p:spPr>
          <a:xfrm>
            <a:off x="8769381" y="3487722"/>
            <a:ext cx="2359557" cy="369332"/>
          </a:xfrm>
          <a:prstGeom prst="rect">
            <a:avLst/>
          </a:prstGeom>
        </p:spPr>
        <p:txBody>
          <a:bodyPr wrap="none">
            <a:spAutoFit/>
          </a:bodyPr>
          <a:lstStyle/>
          <a:p>
            <a:pPr lvl="0"/>
            <a:r>
              <a:rPr lang="en-US" altLang="ko-KR" b="1" dirty="0">
                <a:solidFill>
                  <a:srgbClr val="4472C4">
                    <a:lumMod val="50000"/>
                  </a:srgbClr>
                </a:solidFill>
                <a:cs typeface="Arial" pitchFamily="34" charset="0"/>
              </a:rPr>
              <a:t>2017  </a:t>
            </a:r>
            <a:r>
              <a:rPr lang="mr-IN" altLang="ko-KR" b="1" dirty="0">
                <a:solidFill>
                  <a:srgbClr val="4472C4">
                    <a:lumMod val="50000"/>
                  </a:srgbClr>
                </a:solidFill>
                <a:cs typeface="Arial" pitchFamily="34" charset="0"/>
              </a:rPr>
              <a:t>–</a:t>
            </a:r>
            <a:r>
              <a:rPr lang="en-US" altLang="ko-KR" b="1" dirty="0">
                <a:solidFill>
                  <a:srgbClr val="4472C4">
                    <a:lumMod val="50000"/>
                  </a:srgbClr>
                </a:solidFill>
                <a:cs typeface="Arial" pitchFamily="34" charset="0"/>
              </a:rPr>
              <a:t>  1</a:t>
            </a:r>
            <a:r>
              <a:rPr lang="en-US" altLang="ko-KR" b="1" baseline="30000" dirty="0">
                <a:solidFill>
                  <a:srgbClr val="4472C4">
                    <a:lumMod val="50000"/>
                  </a:srgbClr>
                </a:solidFill>
                <a:cs typeface="Arial" pitchFamily="34" charset="0"/>
              </a:rPr>
              <a:t>st</a:t>
            </a:r>
            <a:r>
              <a:rPr lang="en-US" altLang="ko-KR" b="1" dirty="0">
                <a:solidFill>
                  <a:srgbClr val="4472C4">
                    <a:lumMod val="50000"/>
                  </a:srgbClr>
                </a:solidFill>
                <a:cs typeface="Arial" pitchFamily="34" charset="0"/>
              </a:rPr>
              <a:t> </a:t>
            </a:r>
            <a:r>
              <a:rPr lang="en-US" altLang="ko-KR" b="1" dirty="0" err="1">
                <a:solidFill>
                  <a:srgbClr val="4472C4">
                    <a:lumMod val="50000"/>
                  </a:srgbClr>
                </a:solidFill>
                <a:cs typeface="Arial" pitchFamily="34" charset="0"/>
              </a:rPr>
              <a:t>Iqraa</a:t>
            </a:r>
            <a:r>
              <a:rPr lang="en-US" altLang="ko-KR" b="1" dirty="0">
                <a:solidFill>
                  <a:srgbClr val="4472C4">
                    <a:lumMod val="50000"/>
                  </a:srgbClr>
                </a:solidFill>
                <a:cs typeface="Arial" pitchFamily="34" charset="0"/>
              </a:rPr>
              <a:t> (10.0)</a:t>
            </a:r>
            <a:endParaRPr lang="en-US" dirty="0">
              <a:solidFill>
                <a:srgbClr val="4472C4">
                  <a:lumMod val="50000"/>
                </a:srgbClr>
              </a:solidFill>
            </a:endParaRPr>
          </a:p>
        </p:txBody>
      </p:sp>
      <p:sp>
        <p:nvSpPr>
          <p:cNvPr id="42" name="Rectangle: Rounded Corners 41">
            <a:extLst>
              <a:ext uri="{FF2B5EF4-FFF2-40B4-BE49-F238E27FC236}">
                <a16:creationId xmlns:a16="http://schemas.microsoft.com/office/drawing/2014/main" id="{EA140345-7E25-4FCB-8244-8ACEF8684FA5}"/>
              </a:ext>
            </a:extLst>
          </p:cNvPr>
          <p:cNvSpPr/>
          <p:nvPr/>
        </p:nvSpPr>
        <p:spPr>
          <a:xfrm>
            <a:off x="603161" y="6277550"/>
            <a:ext cx="3184520" cy="393043"/>
          </a:xfrm>
          <a:prstGeom prst="roundRect">
            <a:avLst>
              <a:gd name="adj" fmla="val 12073"/>
            </a:avLst>
          </a:prstGeom>
          <a:solidFill>
            <a:srgbClr val="ED7D31">
              <a:lumMod val="20000"/>
              <a:lumOff val="80000"/>
            </a:srgbClr>
          </a:solidFill>
          <a:ln w="12700" cap="flat" cmpd="sng" algn="ctr">
            <a:noFill/>
            <a:prstDash val="solid"/>
            <a:miter lim="800000"/>
          </a:ln>
          <a:effectLst>
            <a:outerShdw blurRad="25400" dist="12700" dir="2700000" algn="ctr" rotWithShape="0">
              <a:srgbClr val="000000">
                <a:alpha val="1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5" name="Rectangle: Rounded Corners 44">
            <a:extLst>
              <a:ext uri="{FF2B5EF4-FFF2-40B4-BE49-F238E27FC236}">
                <a16:creationId xmlns:a16="http://schemas.microsoft.com/office/drawing/2014/main" id="{9D6C73AF-48C4-4D10-97BB-E4F7F5E7DEAE}"/>
              </a:ext>
            </a:extLst>
          </p:cNvPr>
          <p:cNvSpPr/>
          <p:nvPr/>
        </p:nvSpPr>
        <p:spPr>
          <a:xfrm>
            <a:off x="4672789" y="6263063"/>
            <a:ext cx="3184520" cy="411876"/>
          </a:xfrm>
          <a:prstGeom prst="roundRect">
            <a:avLst>
              <a:gd name="adj" fmla="val 11499"/>
            </a:avLst>
          </a:prstGeom>
          <a:solidFill>
            <a:srgbClr val="5B9BD5">
              <a:lumMod val="20000"/>
              <a:lumOff val="80000"/>
            </a:srgbClr>
          </a:solidFill>
          <a:ln w="12700" cap="flat" cmpd="sng" algn="ctr">
            <a:noFill/>
            <a:prstDash val="solid"/>
            <a:miter lim="800000"/>
          </a:ln>
          <a:effectLst>
            <a:outerShdw blurRad="25400" dist="12700" dir="2700000" algn="ctr" rotWithShape="0">
              <a:srgbClr val="000000">
                <a:alpha val="1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66BA62CA-3676-4AA1-9C4B-6EEC69EEA2D5}"/>
              </a:ext>
            </a:extLst>
          </p:cNvPr>
          <p:cNvSpPr/>
          <p:nvPr/>
        </p:nvSpPr>
        <p:spPr>
          <a:xfrm>
            <a:off x="983633" y="6335456"/>
            <a:ext cx="2242537" cy="369332"/>
          </a:xfrm>
          <a:prstGeom prst="rect">
            <a:avLst/>
          </a:prstGeom>
        </p:spPr>
        <p:txBody>
          <a:bodyPr wrap="none">
            <a:spAutoFit/>
          </a:bodyPr>
          <a:lstStyle/>
          <a:p>
            <a:pPr lvl="0"/>
            <a:r>
              <a:rPr lang="en-US" altLang="ko-KR" b="1" dirty="0">
                <a:solidFill>
                  <a:srgbClr val="4472C4">
                    <a:lumMod val="50000"/>
                  </a:srgbClr>
                </a:solidFill>
                <a:cs typeface="Arial" pitchFamily="34" charset="0"/>
              </a:rPr>
              <a:t>2018  </a:t>
            </a:r>
            <a:r>
              <a:rPr lang="mr-IN" altLang="ko-KR" b="1" dirty="0">
                <a:solidFill>
                  <a:srgbClr val="4472C4">
                    <a:lumMod val="50000"/>
                  </a:srgbClr>
                </a:solidFill>
                <a:cs typeface="Arial" pitchFamily="34" charset="0"/>
              </a:rPr>
              <a:t>–</a:t>
            </a:r>
            <a:r>
              <a:rPr lang="en-US" altLang="ko-KR" b="1" dirty="0">
                <a:solidFill>
                  <a:srgbClr val="4472C4">
                    <a:lumMod val="50000"/>
                  </a:srgbClr>
                </a:solidFill>
                <a:cs typeface="Arial" pitchFamily="34" charset="0"/>
              </a:rPr>
              <a:t>  1</a:t>
            </a:r>
            <a:r>
              <a:rPr lang="en-US" altLang="ko-KR" b="1" baseline="30000" dirty="0">
                <a:solidFill>
                  <a:srgbClr val="4472C4">
                    <a:lumMod val="50000"/>
                  </a:srgbClr>
                </a:solidFill>
                <a:cs typeface="Arial" pitchFamily="34" charset="0"/>
              </a:rPr>
              <a:t>st</a:t>
            </a:r>
            <a:r>
              <a:rPr lang="en-US" altLang="ko-KR" b="1" dirty="0">
                <a:solidFill>
                  <a:srgbClr val="4472C4">
                    <a:lumMod val="50000"/>
                  </a:srgbClr>
                </a:solidFill>
                <a:cs typeface="Arial" pitchFamily="34" charset="0"/>
              </a:rPr>
              <a:t> </a:t>
            </a:r>
            <a:r>
              <a:rPr lang="en-US" altLang="ko-KR" b="1" dirty="0" err="1">
                <a:solidFill>
                  <a:srgbClr val="4472C4">
                    <a:lumMod val="50000"/>
                  </a:srgbClr>
                </a:solidFill>
                <a:cs typeface="Arial" pitchFamily="34" charset="0"/>
              </a:rPr>
              <a:t>Iqraa</a:t>
            </a:r>
            <a:r>
              <a:rPr lang="en-US" altLang="ko-KR" b="1" dirty="0">
                <a:solidFill>
                  <a:srgbClr val="4472C4">
                    <a:lumMod val="50000"/>
                  </a:srgbClr>
                </a:solidFill>
                <a:cs typeface="Arial" pitchFamily="34" charset="0"/>
              </a:rPr>
              <a:t> (9.5)</a:t>
            </a:r>
            <a:endParaRPr lang="en-US" dirty="0">
              <a:solidFill>
                <a:srgbClr val="4472C4">
                  <a:lumMod val="50000"/>
                </a:srgbClr>
              </a:solidFill>
            </a:endParaRPr>
          </a:p>
        </p:txBody>
      </p:sp>
      <p:sp>
        <p:nvSpPr>
          <p:cNvPr id="48" name="Rectangle 47">
            <a:extLst>
              <a:ext uri="{FF2B5EF4-FFF2-40B4-BE49-F238E27FC236}">
                <a16:creationId xmlns:a16="http://schemas.microsoft.com/office/drawing/2014/main" id="{8E82A694-9027-42BF-A86E-8F3BD72B2BE9}"/>
              </a:ext>
            </a:extLst>
          </p:cNvPr>
          <p:cNvSpPr/>
          <p:nvPr/>
        </p:nvSpPr>
        <p:spPr>
          <a:xfrm>
            <a:off x="5077097" y="6304332"/>
            <a:ext cx="2295437" cy="369332"/>
          </a:xfrm>
          <a:prstGeom prst="rect">
            <a:avLst/>
          </a:prstGeom>
        </p:spPr>
        <p:txBody>
          <a:bodyPr wrap="none">
            <a:spAutoFit/>
          </a:bodyPr>
          <a:lstStyle/>
          <a:p>
            <a:pPr lvl="0"/>
            <a:r>
              <a:rPr lang="en-US" altLang="ko-KR" b="1" dirty="0">
                <a:solidFill>
                  <a:srgbClr val="4472C4">
                    <a:lumMod val="50000"/>
                  </a:srgbClr>
                </a:solidFill>
                <a:cs typeface="Arial" pitchFamily="34" charset="0"/>
              </a:rPr>
              <a:t> 2019  </a:t>
            </a:r>
            <a:r>
              <a:rPr lang="mr-IN" altLang="ko-KR" b="1" dirty="0">
                <a:solidFill>
                  <a:srgbClr val="4472C4">
                    <a:lumMod val="50000"/>
                  </a:srgbClr>
                </a:solidFill>
                <a:cs typeface="Arial" pitchFamily="34" charset="0"/>
              </a:rPr>
              <a:t>–</a:t>
            </a:r>
            <a:r>
              <a:rPr lang="en-US" altLang="ko-KR" b="1" dirty="0">
                <a:solidFill>
                  <a:srgbClr val="4472C4">
                    <a:lumMod val="50000"/>
                  </a:srgbClr>
                </a:solidFill>
                <a:cs typeface="Arial" pitchFamily="34" charset="0"/>
              </a:rPr>
              <a:t>  1</a:t>
            </a:r>
            <a:r>
              <a:rPr lang="en-US" altLang="ko-KR" b="1" baseline="30000" dirty="0">
                <a:solidFill>
                  <a:srgbClr val="4472C4">
                    <a:lumMod val="50000"/>
                  </a:srgbClr>
                </a:solidFill>
                <a:cs typeface="Arial" pitchFamily="34" charset="0"/>
              </a:rPr>
              <a:t>st</a:t>
            </a:r>
            <a:r>
              <a:rPr lang="en-US" altLang="ko-KR" b="1" dirty="0">
                <a:solidFill>
                  <a:srgbClr val="4472C4">
                    <a:lumMod val="50000"/>
                  </a:srgbClr>
                </a:solidFill>
                <a:cs typeface="Arial" pitchFamily="34" charset="0"/>
              </a:rPr>
              <a:t> </a:t>
            </a:r>
            <a:r>
              <a:rPr lang="en-US" altLang="ko-KR" b="1" dirty="0" err="1">
                <a:solidFill>
                  <a:srgbClr val="4472C4">
                    <a:lumMod val="50000"/>
                  </a:srgbClr>
                </a:solidFill>
                <a:cs typeface="Arial" pitchFamily="34" charset="0"/>
              </a:rPr>
              <a:t>Iqraa</a:t>
            </a:r>
            <a:r>
              <a:rPr lang="en-US" altLang="ko-KR" b="1" dirty="0">
                <a:solidFill>
                  <a:srgbClr val="4472C4">
                    <a:lumMod val="50000"/>
                  </a:srgbClr>
                </a:solidFill>
                <a:cs typeface="Arial" pitchFamily="34" charset="0"/>
              </a:rPr>
              <a:t> (8.3)</a:t>
            </a:r>
            <a:endParaRPr lang="ko-KR" altLang="en-US" b="1" dirty="0">
              <a:solidFill>
                <a:srgbClr val="4472C4">
                  <a:lumMod val="50000"/>
                </a:srgbClr>
              </a:solidFill>
              <a:cs typeface="Arial" pitchFamily="34" charset="0"/>
            </a:endParaRPr>
          </a:p>
        </p:txBody>
      </p:sp>
      <p:graphicFrame>
        <p:nvGraphicFramePr>
          <p:cNvPr id="50" name="Chart 3">
            <a:extLst>
              <a:ext uri="{FF2B5EF4-FFF2-40B4-BE49-F238E27FC236}">
                <a16:creationId xmlns:a16="http://schemas.microsoft.com/office/drawing/2014/main" id="{B443F30C-7BB4-4794-8B16-BF870CBD777D}"/>
              </a:ext>
            </a:extLst>
          </p:cNvPr>
          <p:cNvGraphicFramePr/>
          <p:nvPr>
            <p:extLst>
              <p:ext uri="{D42A27DB-BD31-4B8C-83A1-F6EECF244321}">
                <p14:modId xmlns:p14="http://schemas.microsoft.com/office/powerpoint/2010/main" val="1309758730"/>
              </p:ext>
            </p:extLst>
          </p:nvPr>
        </p:nvGraphicFramePr>
        <p:xfrm>
          <a:off x="-21238" y="3993679"/>
          <a:ext cx="4153116" cy="304510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2" name="Chart 3">
            <a:extLst>
              <a:ext uri="{FF2B5EF4-FFF2-40B4-BE49-F238E27FC236}">
                <a16:creationId xmlns:a16="http://schemas.microsoft.com/office/drawing/2014/main" id="{639E4959-533F-4FE0-A839-4F7F0D6F07D0}"/>
              </a:ext>
            </a:extLst>
          </p:cNvPr>
          <p:cNvGraphicFramePr/>
          <p:nvPr>
            <p:extLst>
              <p:ext uri="{D42A27DB-BD31-4B8C-83A1-F6EECF244321}">
                <p14:modId xmlns:p14="http://schemas.microsoft.com/office/powerpoint/2010/main" val="3397619202"/>
              </p:ext>
            </p:extLst>
          </p:nvPr>
        </p:nvGraphicFramePr>
        <p:xfrm>
          <a:off x="4168700" y="4020869"/>
          <a:ext cx="4040567" cy="301791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055266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D1DD4CC3-8802-41E8-8E38-FE5D49660108}"/>
              </a:ext>
            </a:extLst>
          </p:cNvPr>
          <p:cNvPicPr>
            <a:picLocks noGrp="1" noChangeAspect="1"/>
          </p:cNvPicPr>
          <p:nvPr>
            <p:ph type="pic" sz="quarter" idx="41"/>
          </p:nvPr>
        </p:nvPicPr>
        <p:blipFill rotWithShape="1">
          <a:blip r:embed="rId3">
            <a:extLst>
              <a:ext uri="{28A0092B-C50C-407E-A947-70E740481C1C}">
                <a14:useLocalDpi xmlns:a14="http://schemas.microsoft.com/office/drawing/2010/main" val="0"/>
              </a:ext>
            </a:extLst>
          </a:blip>
          <a:srcRect l="24020" r="23674"/>
          <a:stretch/>
        </p:blipFill>
        <p:spPr>
          <a:xfrm>
            <a:off x="7141309" y="3387"/>
            <a:ext cx="5050692" cy="6857999"/>
          </a:xfrm>
        </p:spPr>
      </p:pic>
      <p:sp>
        <p:nvSpPr>
          <p:cNvPr id="94" name="Frame 93">
            <a:extLst>
              <a:ext uri="{FF2B5EF4-FFF2-40B4-BE49-F238E27FC236}">
                <a16:creationId xmlns:a16="http://schemas.microsoft.com/office/drawing/2014/main" id="{6532D564-CBB0-4CB7-87C6-F325D5646487}"/>
              </a:ext>
            </a:extLst>
          </p:cNvPr>
          <p:cNvSpPr/>
          <p:nvPr/>
        </p:nvSpPr>
        <p:spPr>
          <a:xfrm>
            <a:off x="7354642" y="304800"/>
            <a:ext cx="4473762" cy="5959445"/>
          </a:xfrm>
          <a:prstGeom prst="frame">
            <a:avLst>
              <a:gd name="adj1" fmla="val 7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Rectangle 2">
            <a:extLst>
              <a:ext uri="{FF2B5EF4-FFF2-40B4-BE49-F238E27FC236}">
                <a16:creationId xmlns:a16="http://schemas.microsoft.com/office/drawing/2014/main" id="{23202884-4A91-4302-BA6F-0D0F906BBBE0}"/>
              </a:ext>
            </a:extLst>
          </p:cNvPr>
          <p:cNvSpPr/>
          <p:nvPr/>
        </p:nvSpPr>
        <p:spPr>
          <a:xfrm>
            <a:off x="203618" y="41720"/>
            <a:ext cx="5459246" cy="954107"/>
          </a:xfrm>
          <a:prstGeom prst="rect">
            <a:avLst/>
          </a:prstGeom>
        </p:spPr>
        <p:txBody>
          <a:bodyPr wrap="square">
            <a:spAutoFit/>
          </a:bodyPr>
          <a:lstStyle/>
          <a:p>
            <a:pPr lvl="0" algn="ctr" defTabSz="1219170" latinLnBrk="1">
              <a:defRPr/>
            </a:pPr>
            <a:r>
              <a:rPr lang="en-US" sz="2800" dirty="0" err="1">
                <a:solidFill>
                  <a:srgbClr val="002060"/>
                </a:solidFill>
              </a:rPr>
              <a:t>Matbakhouki</a:t>
            </a:r>
            <a:r>
              <a:rPr lang="en-US" sz="2800" dirty="0">
                <a:solidFill>
                  <a:srgbClr val="002060"/>
                </a:solidFill>
              </a:rPr>
              <a:t> – Ramadan </a:t>
            </a:r>
          </a:p>
          <a:p>
            <a:pPr lvl="0" algn="ctr" defTabSz="1219170" latinLnBrk="1">
              <a:defRPr/>
            </a:pPr>
            <a:r>
              <a:rPr lang="en-US" sz="2800" dirty="0">
                <a:solidFill>
                  <a:srgbClr val="002060"/>
                </a:solidFill>
              </a:rPr>
              <a:t>Package </a:t>
            </a:r>
          </a:p>
        </p:txBody>
      </p:sp>
      <p:sp>
        <p:nvSpPr>
          <p:cNvPr id="10" name="Text Box 16">
            <a:extLst>
              <a:ext uri="{FF2B5EF4-FFF2-40B4-BE49-F238E27FC236}">
                <a16:creationId xmlns:a16="http://schemas.microsoft.com/office/drawing/2014/main" id="{9A8B3AF4-CC88-4B25-9807-8A228269EE7D}"/>
              </a:ext>
            </a:extLst>
          </p:cNvPr>
          <p:cNvSpPr txBox="1">
            <a:spLocks noChangeArrowheads="1"/>
          </p:cNvSpPr>
          <p:nvPr/>
        </p:nvSpPr>
        <p:spPr bwMode="auto">
          <a:xfrm>
            <a:off x="408410" y="1455321"/>
            <a:ext cx="6807200" cy="784830"/>
          </a:xfrm>
          <a:prstGeom prst="rect">
            <a:avLst/>
          </a:prstGeom>
          <a:noFill/>
          <a:ln w="19050">
            <a:noFill/>
            <a:prstDash val="lgDashDot"/>
            <a:miter lim="800000"/>
            <a:headEnd/>
            <a:tailEnd/>
          </a:ln>
        </p:spPr>
        <p:txBody>
          <a:bodyPr wrap="square">
            <a:spAutoFit/>
          </a:bodyPr>
          <a:lstStyle/>
          <a:p>
            <a:pPr>
              <a:buFont typeface="Wingdings" pitchFamily="2" charset="2"/>
              <a:buChar char="þ"/>
            </a:pPr>
            <a:r>
              <a:rPr lang="ar-SA" sz="1200" dirty="0">
                <a:solidFill>
                  <a:srgbClr val="002060"/>
                </a:solidFill>
                <a:cs typeface="Times New Roman" pitchFamily="18" charset="0"/>
              </a:rPr>
              <a:t> </a:t>
            </a:r>
            <a:r>
              <a:rPr lang="en-US" sz="1400" dirty="0">
                <a:solidFill>
                  <a:srgbClr val="002060"/>
                </a:solidFill>
                <a:cs typeface="Times New Roman" pitchFamily="18" charset="0"/>
              </a:rPr>
              <a:t> </a:t>
            </a:r>
            <a:r>
              <a:rPr lang="en-US" sz="1500" dirty="0">
                <a:solidFill>
                  <a:srgbClr val="002060"/>
                </a:solidFill>
                <a:cs typeface="Times New Roman" pitchFamily="18" charset="0"/>
              </a:rPr>
              <a:t>Episode Duration: 30 Minutes  (Daily)</a:t>
            </a:r>
          </a:p>
          <a:p>
            <a:pPr>
              <a:buFont typeface="Wingdings" pitchFamily="2" charset="2"/>
              <a:buChar char="þ"/>
            </a:pPr>
            <a:r>
              <a:rPr lang="ar-SA" sz="1500" dirty="0">
                <a:solidFill>
                  <a:srgbClr val="002060"/>
                </a:solidFill>
                <a:cs typeface="Times New Roman" pitchFamily="18" charset="0"/>
              </a:rPr>
              <a:t> </a:t>
            </a:r>
            <a:r>
              <a:rPr lang="en-US" sz="1500" dirty="0">
                <a:solidFill>
                  <a:srgbClr val="002060"/>
                </a:solidFill>
                <a:cs typeface="Times New Roman" pitchFamily="18" charset="0"/>
              </a:rPr>
              <a:t> Broadcast </a:t>
            </a:r>
            <a:r>
              <a:rPr lang="en-US" sz="1500" dirty="0" err="1">
                <a:solidFill>
                  <a:srgbClr val="002060"/>
                </a:solidFill>
                <a:cs typeface="Times New Roman" pitchFamily="18" charset="0"/>
              </a:rPr>
              <a:t>Time:TBA</a:t>
            </a:r>
            <a:endParaRPr lang="en-US" sz="1500" dirty="0">
              <a:solidFill>
                <a:srgbClr val="002060"/>
              </a:solidFill>
            </a:endParaRPr>
          </a:p>
          <a:p>
            <a:pPr>
              <a:buFont typeface="Wingdings" pitchFamily="2" charset="2"/>
              <a:buChar char="þ"/>
            </a:pPr>
            <a:r>
              <a:rPr lang="en-US" sz="1500" dirty="0">
                <a:solidFill>
                  <a:srgbClr val="002060"/>
                </a:solidFill>
                <a:cs typeface="Times New Roman" pitchFamily="18" charset="0"/>
              </a:rPr>
              <a:t>  1 Repeat: </a:t>
            </a:r>
            <a:r>
              <a:rPr lang="en-US" sz="1500" dirty="0">
                <a:solidFill>
                  <a:srgbClr val="002060"/>
                </a:solidFill>
              </a:rPr>
              <a:t>TBC</a:t>
            </a:r>
          </a:p>
        </p:txBody>
      </p:sp>
      <p:sp>
        <p:nvSpPr>
          <p:cNvPr id="6" name="Rectangle 5">
            <a:extLst>
              <a:ext uri="{FF2B5EF4-FFF2-40B4-BE49-F238E27FC236}">
                <a16:creationId xmlns:a16="http://schemas.microsoft.com/office/drawing/2014/main" id="{4848B3B3-7705-49A3-A31E-CE937A045EB9}"/>
              </a:ext>
            </a:extLst>
          </p:cNvPr>
          <p:cNvSpPr/>
          <p:nvPr/>
        </p:nvSpPr>
        <p:spPr>
          <a:xfrm>
            <a:off x="408410" y="1107036"/>
            <a:ext cx="3644011" cy="369332"/>
          </a:xfrm>
          <a:prstGeom prst="rect">
            <a:avLst/>
          </a:prstGeom>
        </p:spPr>
        <p:txBody>
          <a:bodyPr wrap="none">
            <a:spAutoFit/>
          </a:bodyPr>
          <a:lstStyle/>
          <a:p>
            <a:pPr>
              <a:defRPr/>
            </a:pPr>
            <a:r>
              <a:rPr lang="en-US" b="1" u="sng" spc="67" dirty="0">
                <a:ln w="11430"/>
                <a:solidFill>
                  <a:srgbClr val="002060"/>
                </a:solidFill>
                <a:cs typeface="PT Bold Heading" pitchFamily="2" charset="-78"/>
              </a:rPr>
              <a:t>Ramadan Package – 30 Episodes: </a:t>
            </a:r>
          </a:p>
        </p:txBody>
      </p:sp>
      <p:sp>
        <p:nvSpPr>
          <p:cNvPr id="7" name="Rectangle 6">
            <a:extLst>
              <a:ext uri="{FF2B5EF4-FFF2-40B4-BE49-F238E27FC236}">
                <a16:creationId xmlns:a16="http://schemas.microsoft.com/office/drawing/2014/main" id="{8C8D907B-F1E6-4957-BF00-9ED86635A9BC}"/>
              </a:ext>
            </a:extLst>
          </p:cNvPr>
          <p:cNvSpPr/>
          <p:nvPr/>
        </p:nvSpPr>
        <p:spPr>
          <a:xfrm>
            <a:off x="408410" y="2288032"/>
            <a:ext cx="3343544" cy="369332"/>
          </a:xfrm>
          <a:prstGeom prst="rect">
            <a:avLst/>
          </a:prstGeom>
        </p:spPr>
        <p:txBody>
          <a:bodyPr wrap="none">
            <a:spAutoFit/>
          </a:bodyPr>
          <a:lstStyle/>
          <a:p>
            <a:pPr>
              <a:defRPr/>
            </a:pPr>
            <a:r>
              <a:rPr lang="en-US" b="1" u="sng" spc="67" dirty="0">
                <a:ln w="11430"/>
                <a:solidFill>
                  <a:srgbClr val="002060"/>
                </a:solidFill>
                <a:latin typeface="Calibri" pitchFamily="34" charset="0"/>
                <a:cs typeface="PT Bold Heading" pitchFamily="2" charset="-78"/>
              </a:rPr>
              <a:t>Sponsorship detailed Benefits:</a:t>
            </a:r>
          </a:p>
        </p:txBody>
      </p:sp>
      <p:sp>
        <p:nvSpPr>
          <p:cNvPr id="13" name="Rectangle 9">
            <a:extLst>
              <a:ext uri="{FF2B5EF4-FFF2-40B4-BE49-F238E27FC236}">
                <a16:creationId xmlns:a16="http://schemas.microsoft.com/office/drawing/2014/main" id="{642EF50C-585D-4A6E-9B4C-FB2BE022A3B5}"/>
              </a:ext>
            </a:extLst>
          </p:cNvPr>
          <p:cNvSpPr>
            <a:spLocks noChangeArrowheads="1"/>
          </p:cNvSpPr>
          <p:nvPr/>
        </p:nvSpPr>
        <p:spPr bwMode="auto">
          <a:xfrm>
            <a:off x="440776" y="3847179"/>
            <a:ext cx="6807200" cy="2021002"/>
          </a:xfrm>
          <a:prstGeom prst="rect">
            <a:avLst/>
          </a:prstGeom>
          <a:noFill/>
          <a:ln w="9525">
            <a:noFill/>
            <a:miter lim="800000"/>
            <a:headEnd/>
            <a:tailEnd/>
          </a:ln>
        </p:spPr>
        <p:txBody>
          <a:bodyPr wrap="square">
            <a:spAutoFit/>
          </a:bodyPr>
          <a:lstStyle/>
          <a:p>
            <a:pPr marL="224361" indent="-224361"/>
            <a:r>
              <a:rPr lang="en-US" altLang="ar-SA" b="1" u="sng" dirty="0">
                <a:solidFill>
                  <a:srgbClr val="002060"/>
                </a:solidFill>
                <a:latin typeface="Calibri" pitchFamily="34" charset="0"/>
                <a:cs typeface="Times New Roman" pitchFamily="18" charset="0"/>
              </a:rPr>
              <a:t>Sponsorship TV Benefits: </a:t>
            </a:r>
          </a:p>
          <a:p>
            <a:pPr marL="224361" indent="-224361">
              <a:buFont typeface="Wingdings" pitchFamily="2" charset="2"/>
              <a:buChar char=""/>
            </a:pPr>
            <a:r>
              <a:rPr lang="en-US" altLang="ar-SA" sz="1500" dirty="0">
                <a:solidFill>
                  <a:srgbClr val="002060"/>
                </a:solidFill>
                <a:latin typeface="Calibri" pitchFamily="34" charset="0"/>
                <a:cs typeface="Times New Roman" pitchFamily="18" charset="0"/>
              </a:rPr>
              <a:t>Promotional Announcements with VO and Logo     300 x 5”</a:t>
            </a:r>
          </a:p>
          <a:p>
            <a:pPr marL="224361" indent="-224361">
              <a:buFont typeface="Wingdings" pitchFamily="2" charset="2"/>
              <a:buChar char=""/>
            </a:pPr>
            <a:r>
              <a:rPr lang="en-US" altLang="ar-SA" sz="1500" dirty="0">
                <a:solidFill>
                  <a:srgbClr val="002060"/>
                </a:solidFill>
                <a:latin typeface="Calibri" pitchFamily="34" charset="0"/>
                <a:cs typeface="Times New Roman" pitchFamily="18" charset="0"/>
              </a:rPr>
              <a:t>Open / Close credits			           60 x 5”</a:t>
            </a:r>
          </a:p>
          <a:p>
            <a:pPr marL="224361" indent="-224361">
              <a:buFont typeface="Wingdings" pitchFamily="2" charset="2"/>
              <a:buChar char=""/>
            </a:pPr>
            <a:r>
              <a:rPr lang="en-US" altLang="ar-SA" sz="1500" dirty="0">
                <a:solidFill>
                  <a:srgbClr val="002060"/>
                </a:solidFill>
                <a:latin typeface="Calibri" pitchFamily="34" charset="0"/>
                <a:cs typeface="Times New Roman" pitchFamily="18" charset="0"/>
              </a:rPr>
              <a:t> 2Adjacent spots before &amp; after the Episode            60 x 30”</a:t>
            </a:r>
          </a:p>
          <a:p>
            <a:pPr marL="224361" indent="-224361">
              <a:buFont typeface="Wingdings" pitchFamily="2" charset="2"/>
              <a:buChar char=""/>
            </a:pPr>
            <a:r>
              <a:rPr lang="en-US" altLang="ar-SA" sz="1500" dirty="0">
                <a:solidFill>
                  <a:srgbClr val="002060"/>
                </a:solidFill>
                <a:latin typeface="Calibri" pitchFamily="34" charset="0"/>
                <a:cs typeface="Times New Roman" pitchFamily="18" charset="0"/>
              </a:rPr>
              <a:t>2 Participation spots during the Episode	           60 x 30”</a:t>
            </a:r>
          </a:p>
          <a:p>
            <a:pPr marL="224361" indent="-224361">
              <a:buFont typeface="Wingdings" pitchFamily="2" charset="2"/>
              <a:buChar char=""/>
            </a:pPr>
            <a:r>
              <a:rPr lang="en-US" sz="1500" dirty="0">
                <a:solidFill>
                  <a:srgbClr val="002060"/>
                </a:solidFill>
                <a:latin typeface="Calibri" pitchFamily="34" charset="0"/>
                <a:cs typeface="Calibri" pitchFamily="34" charset="0"/>
              </a:rPr>
              <a:t>Same</a:t>
            </a:r>
            <a:r>
              <a:rPr lang="en-US" altLang="ar-SA" sz="1500" dirty="0">
                <a:solidFill>
                  <a:srgbClr val="002060"/>
                </a:solidFill>
                <a:latin typeface="Calibri" pitchFamily="34" charset="0"/>
                <a:cs typeface="Calibri" pitchFamily="34" charset="0"/>
              </a:rPr>
              <a:t> benefits for the repeat</a:t>
            </a:r>
          </a:p>
          <a:p>
            <a:pPr marL="224361" indent="-224361">
              <a:buFont typeface="Wingdings" pitchFamily="2" charset="2"/>
              <a:buChar char=""/>
            </a:pPr>
            <a:r>
              <a:rPr lang="en-US" sz="1500" dirty="0">
                <a:solidFill>
                  <a:srgbClr val="002060"/>
                </a:solidFill>
                <a:latin typeface="Calibri" pitchFamily="34" charset="0"/>
                <a:cs typeface="Calibri" pitchFamily="34" charset="0"/>
              </a:rPr>
              <a:t>Product placement and product usage</a:t>
            </a:r>
          </a:p>
          <a:p>
            <a:pPr marL="224361" indent="-224361">
              <a:buFont typeface="Wingdings" pitchFamily="2" charset="2"/>
              <a:buChar char=""/>
            </a:pPr>
            <a:endParaRPr lang="ar-SA" sz="1733" dirty="0">
              <a:latin typeface="Calibri" pitchFamily="34" charset="0"/>
            </a:endParaRPr>
          </a:p>
        </p:txBody>
      </p:sp>
      <p:graphicFrame>
        <p:nvGraphicFramePr>
          <p:cNvPr id="14" name="Table 13">
            <a:extLst>
              <a:ext uri="{FF2B5EF4-FFF2-40B4-BE49-F238E27FC236}">
                <a16:creationId xmlns:a16="http://schemas.microsoft.com/office/drawing/2014/main" id="{3AA00A9A-BEFD-434A-A99E-DD37B1686637}"/>
              </a:ext>
            </a:extLst>
          </p:cNvPr>
          <p:cNvGraphicFramePr>
            <a:graphicFrameLocks noGrp="1"/>
          </p:cNvGraphicFramePr>
          <p:nvPr>
            <p:extLst>
              <p:ext uri="{D42A27DB-BD31-4B8C-83A1-F6EECF244321}">
                <p14:modId xmlns:p14="http://schemas.microsoft.com/office/powerpoint/2010/main" val="3317496498"/>
              </p:ext>
            </p:extLst>
          </p:nvPr>
        </p:nvGraphicFramePr>
        <p:xfrm>
          <a:off x="423441" y="5944358"/>
          <a:ext cx="2070922" cy="894854"/>
        </p:xfrm>
        <a:graphic>
          <a:graphicData uri="http://schemas.openxmlformats.org/drawingml/2006/table">
            <a:tbl>
              <a:tblPr firstRow="1" bandRow="1">
                <a:tableStyleId>{22838BEF-8BB2-4498-84A7-C5851F593DF1}</a:tableStyleId>
              </a:tblPr>
              <a:tblGrid>
                <a:gridCol w="2070922">
                  <a:extLst>
                    <a:ext uri="{9D8B030D-6E8A-4147-A177-3AD203B41FA5}">
                      <a16:colId xmlns:a16="http://schemas.microsoft.com/office/drawing/2014/main" val="20000"/>
                    </a:ext>
                  </a:extLst>
                </a:gridCol>
              </a:tblGrid>
              <a:tr h="594975">
                <a:tc>
                  <a:txBody>
                    <a:bodyPr/>
                    <a:lstStyle/>
                    <a:p>
                      <a:pPr algn="ctr"/>
                      <a:r>
                        <a:rPr lang="en-US" sz="1200" dirty="0">
                          <a:solidFill>
                            <a:schemeClr val="bg1"/>
                          </a:solidFill>
                          <a:effectLst>
                            <a:outerShdw blurRad="38100" dist="38100" dir="2700000" algn="tl">
                              <a:srgbClr val="000000">
                                <a:alpha val="43137"/>
                              </a:srgbClr>
                            </a:outerShdw>
                          </a:effectLst>
                        </a:rPr>
                        <a:t>  Ramadan Sponsorship Cost </a:t>
                      </a:r>
                    </a:p>
                    <a:p>
                      <a:pPr algn="ctr"/>
                      <a:r>
                        <a:rPr lang="en-US" sz="1200" dirty="0">
                          <a:solidFill>
                            <a:schemeClr val="bg1"/>
                          </a:solidFill>
                          <a:effectLst>
                            <a:outerShdw blurRad="38100" dist="38100" dir="2700000" algn="tl">
                              <a:srgbClr val="000000">
                                <a:alpha val="43137"/>
                              </a:srgbClr>
                            </a:outerShdw>
                          </a:effectLst>
                        </a:rPr>
                        <a:t>(30 eps)</a:t>
                      </a:r>
                      <a:endParaRPr lang="en-US" sz="1200" b="1"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txBody>
                  <a:tcPr marL="121920" marR="121920">
                    <a:lnB w="12700" cap="flat" cmpd="sng" algn="ctr">
                      <a:solidFill>
                        <a:schemeClr val="tx1"/>
                      </a:solidFill>
                      <a:prstDash val="solid"/>
                      <a:round/>
                      <a:headEnd type="none" w="med" len="med"/>
                      <a:tailEnd type="none" w="med" len="med"/>
                    </a:lnB>
                    <a:solidFill>
                      <a:srgbClr val="3769C3"/>
                    </a:solidFill>
                  </a:tcPr>
                </a:tc>
                <a:extLst>
                  <a:ext uri="{0D108BD9-81ED-4DB2-BD59-A6C34878D82A}">
                    <a16:rowId xmlns:a16="http://schemas.microsoft.com/office/drawing/2014/main" val="10000"/>
                  </a:ext>
                </a:extLst>
              </a:tr>
              <a:tr h="2998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effectLst>
                            <a:outerShdw blurRad="38100" dist="38100" dir="2700000" algn="tl">
                              <a:srgbClr val="000000">
                                <a:alpha val="43137"/>
                              </a:srgbClr>
                            </a:outerShdw>
                          </a:effectLst>
                        </a:rPr>
                        <a:t>US$</a:t>
                      </a:r>
                      <a:r>
                        <a:rPr lang="en-US" sz="1200" baseline="0" dirty="0">
                          <a:solidFill>
                            <a:schemeClr val="bg1"/>
                          </a:solidFill>
                          <a:effectLst>
                            <a:outerShdw blurRad="38100" dist="38100" dir="2700000" algn="tl">
                              <a:srgbClr val="000000">
                                <a:alpha val="43137"/>
                              </a:srgbClr>
                            </a:outerShdw>
                          </a:effectLst>
                        </a:rPr>
                        <a:t> 350,000</a:t>
                      </a:r>
                      <a:endParaRPr lang="en-US" sz="1200" b="1"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txBody>
                  <a:tcPr marL="121920" marR="121920">
                    <a:lnT w="12700" cap="flat" cmpd="sng" algn="ctr">
                      <a:solidFill>
                        <a:schemeClr val="tx1"/>
                      </a:solidFill>
                      <a:prstDash val="solid"/>
                      <a:round/>
                      <a:headEnd type="none" w="med" len="med"/>
                      <a:tailEnd type="none" w="med" len="med"/>
                    </a:lnT>
                    <a:solidFill>
                      <a:srgbClr val="3769C3"/>
                    </a:solidFill>
                  </a:tcPr>
                </a:tc>
                <a:extLst>
                  <a:ext uri="{0D108BD9-81ED-4DB2-BD59-A6C34878D82A}">
                    <a16:rowId xmlns:a16="http://schemas.microsoft.com/office/drawing/2014/main" val="10001"/>
                  </a:ext>
                </a:extLst>
              </a:tr>
            </a:tbl>
          </a:graphicData>
        </a:graphic>
      </p:graphicFrame>
      <p:graphicFrame>
        <p:nvGraphicFramePr>
          <p:cNvPr id="15" name="Table 14">
            <a:extLst>
              <a:ext uri="{FF2B5EF4-FFF2-40B4-BE49-F238E27FC236}">
                <a16:creationId xmlns:a16="http://schemas.microsoft.com/office/drawing/2014/main" id="{3F776208-83CB-4628-A743-3E1583906C3C}"/>
              </a:ext>
            </a:extLst>
          </p:cNvPr>
          <p:cNvGraphicFramePr>
            <a:graphicFrameLocks noGrp="1"/>
          </p:cNvGraphicFramePr>
          <p:nvPr>
            <p:extLst>
              <p:ext uri="{D42A27DB-BD31-4B8C-83A1-F6EECF244321}">
                <p14:modId xmlns:p14="http://schemas.microsoft.com/office/powerpoint/2010/main" val="605776324"/>
              </p:ext>
            </p:extLst>
          </p:nvPr>
        </p:nvGraphicFramePr>
        <p:xfrm>
          <a:off x="2586776" y="5925483"/>
          <a:ext cx="2070922" cy="932517"/>
        </p:xfrm>
        <a:graphic>
          <a:graphicData uri="http://schemas.openxmlformats.org/drawingml/2006/table">
            <a:tbl>
              <a:tblPr firstRow="1" bandRow="1">
                <a:tableStyleId>{22838BEF-8BB2-4498-84A7-C5851F593DF1}</a:tableStyleId>
              </a:tblPr>
              <a:tblGrid>
                <a:gridCol w="2070922">
                  <a:extLst>
                    <a:ext uri="{9D8B030D-6E8A-4147-A177-3AD203B41FA5}">
                      <a16:colId xmlns:a16="http://schemas.microsoft.com/office/drawing/2014/main" val="20000"/>
                    </a:ext>
                  </a:extLst>
                </a:gridCol>
              </a:tblGrid>
              <a:tr h="455294">
                <a:tc>
                  <a:txBody>
                    <a:bodyPr/>
                    <a:lstStyle/>
                    <a:p>
                      <a:pPr algn="ctr"/>
                      <a:r>
                        <a:rPr lang="en-US" sz="1200" dirty="0">
                          <a:solidFill>
                            <a:schemeClr val="bg1"/>
                          </a:solidFill>
                          <a:effectLst>
                            <a:outerShdw blurRad="38100" dist="38100" dir="2700000" algn="tl">
                              <a:srgbClr val="000000">
                                <a:alpha val="43137"/>
                              </a:srgbClr>
                            </a:outerShdw>
                          </a:effectLst>
                        </a:rPr>
                        <a:t>  Product</a:t>
                      </a:r>
                      <a:r>
                        <a:rPr lang="en-US" sz="1200" baseline="0" dirty="0">
                          <a:solidFill>
                            <a:schemeClr val="bg1"/>
                          </a:solidFill>
                          <a:effectLst>
                            <a:outerShdw blurRad="38100" dist="38100" dir="2700000" algn="tl">
                              <a:srgbClr val="000000">
                                <a:alpha val="43137"/>
                              </a:srgbClr>
                            </a:outerShdw>
                          </a:effectLst>
                        </a:rPr>
                        <a:t> Placement &amp; Branding</a:t>
                      </a:r>
                    </a:p>
                    <a:p>
                      <a:pPr algn="ctr"/>
                      <a:r>
                        <a:rPr lang="en-US" sz="1200" baseline="0" dirty="0">
                          <a:solidFill>
                            <a:schemeClr val="bg1"/>
                          </a:solidFill>
                          <a:effectLst>
                            <a:outerShdw blurRad="38100" dist="38100" dir="2700000" algn="tl">
                              <a:srgbClr val="000000">
                                <a:alpha val="43137"/>
                              </a:srgbClr>
                            </a:outerShdw>
                          </a:effectLst>
                        </a:rPr>
                        <a:t>(30 eps) </a:t>
                      </a:r>
                      <a:endParaRPr lang="en-US" sz="1200" b="1"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txBody>
                  <a:tcPr marL="121920" marR="121920">
                    <a:lnB w="12700" cap="flat" cmpd="sng" algn="ctr">
                      <a:solidFill>
                        <a:schemeClr val="tx1"/>
                      </a:solidFill>
                      <a:prstDash val="solid"/>
                      <a:round/>
                      <a:headEnd type="none" w="med" len="med"/>
                      <a:tailEnd type="none" w="med" len="med"/>
                    </a:lnB>
                    <a:solidFill>
                      <a:srgbClr val="3769C3"/>
                    </a:solidFill>
                  </a:tcPr>
                </a:tc>
                <a:extLst>
                  <a:ext uri="{0D108BD9-81ED-4DB2-BD59-A6C34878D82A}">
                    <a16:rowId xmlns:a16="http://schemas.microsoft.com/office/drawing/2014/main" val="10000"/>
                  </a:ext>
                </a:extLst>
              </a:tr>
              <a:tr h="2924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effectLst>
                            <a:outerShdw blurRad="38100" dist="38100" dir="2700000" algn="tl">
                              <a:srgbClr val="000000">
                                <a:alpha val="43137"/>
                              </a:srgbClr>
                            </a:outerShdw>
                          </a:effectLst>
                        </a:rPr>
                        <a:t>US$ 200,000</a:t>
                      </a:r>
                      <a:endParaRPr lang="en-US" sz="1200" b="1"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txBody>
                  <a:tcPr marL="121920" marR="121920">
                    <a:lnT w="12700" cap="flat" cmpd="sng" algn="ctr">
                      <a:solidFill>
                        <a:schemeClr val="tx1"/>
                      </a:solidFill>
                      <a:prstDash val="solid"/>
                      <a:round/>
                      <a:headEnd type="none" w="med" len="med"/>
                      <a:tailEnd type="none" w="med" len="med"/>
                    </a:lnT>
                    <a:solidFill>
                      <a:srgbClr val="3769C3"/>
                    </a:solidFill>
                  </a:tcPr>
                </a:tc>
                <a:extLst>
                  <a:ext uri="{0D108BD9-81ED-4DB2-BD59-A6C34878D82A}">
                    <a16:rowId xmlns:a16="http://schemas.microsoft.com/office/drawing/2014/main" val="10001"/>
                  </a:ext>
                </a:extLst>
              </a:tr>
            </a:tbl>
          </a:graphicData>
        </a:graphic>
      </p:graphicFrame>
      <p:sp>
        <p:nvSpPr>
          <p:cNvPr id="11" name="Rectangle 10">
            <a:extLst>
              <a:ext uri="{FF2B5EF4-FFF2-40B4-BE49-F238E27FC236}">
                <a16:creationId xmlns:a16="http://schemas.microsoft.com/office/drawing/2014/main" id="{65225EB1-C62B-4C9C-B330-EBED04043068}"/>
              </a:ext>
            </a:extLst>
          </p:cNvPr>
          <p:cNvSpPr/>
          <p:nvPr/>
        </p:nvSpPr>
        <p:spPr>
          <a:xfrm>
            <a:off x="408410" y="2600684"/>
            <a:ext cx="6096000" cy="1246495"/>
          </a:xfrm>
          <a:prstGeom prst="rect">
            <a:avLst/>
          </a:prstGeom>
        </p:spPr>
        <p:txBody>
          <a:bodyPr>
            <a:spAutoFit/>
          </a:bodyPr>
          <a:lstStyle/>
          <a:p>
            <a:pPr marL="171450" indent="-171450">
              <a:buFont typeface="Wingdings" panose="05000000000000000000" pitchFamily="2" charset="2"/>
              <a:buChar char="Ø"/>
            </a:pPr>
            <a:r>
              <a:rPr lang="en-US" sz="1500" dirty="0">
                <a:solidFill>
                  <a:srgbClr val="002060"/>
                </a:solidFill>
              </a:rPr>
              <a:t>Product placement inside the Kitchen during all episodes.</a:t>
            </a:r>
          </a:p>
          <a:p>
            <a:pPr marL="171450" indent="-171450">
              <a:buFont typeface="Wingdings" panose="05000000000000000000" pitchFamily="2" charset="2"/>
              <a:buChar char="Ø"/>
            </a:pPr>
            <a:r>
              <a:rPr lang="en-US" sz="1500" dirty="0">
                <a:solidFill>
                  <a:srgbClr val="002060"/>
                </a:solidFill>
              </a:rPr>
              <a:t>The Chef will use the Sponsor’s products during the cooking process.</a:t>
            </a:r>
          </a:p>
          <a:p>
            <a:pPr marL="171450" indent="-171450">
              <a:buFont typeface="Wingdings" panose="05000000000000000000" pitchFamily="2" charset="2"/>
              <a:buChar char="Ø"/>
            </a:pPr>
            <a:r>
              <a:rPr lang="en-US" sz="1500" dirty="0">
                <a:solidFill>
                  <a:srgbClr val="002060"/>
                </a:solidFill>
              </a:rPr>
              <a:t>The Sponsor’s Logo will appear on the program’s promotions and advertisements.</a:t>
            </a:r>
          </a:p>
          <a:p>
            <a:pPr marL="171450" indent="-171450">
              <a:buFont typeface="Wingdings" panose="05000000000000000000" pitchFamily="2" charset="2"/>
              <a:buChar char="Ø"/>
            </a:pPr>
            <a:r>
              <a:rPr lang="en-GB" sz="1500" dirty="0">
                <a:solidFill>
                  <a:srgbClr val="002060"/>
                </a:solidFill>
              </a:rPr>
              <a:t>The sponsor’s representatives are most welcome for any  visits.</a:t>
            </a:r>
          </a:p>
        </p:txBody>
      </p:sp>
      <p:graphicFrame>
        <p:nvGraphicFramePr>
          <p:cNvPr id="17" name="Table 16">
            <a:extLst>
              <a:ext uri="{FF2B5EF4-FFF2-40B4-BE49-F238E27FC236}">
                <a16:creationId xmlns:a16="http://schemas.microsoft.com/office/drawing/2014/main" id="{FEDAC4BC-658B-44ED-BA3F-8A1C65BB2F03}"/>
              </a:ext>
            </a:extLst>
          </p:cNvPr>
          <p:cNvGraphicFramePr>
            <a:graphicFrameLocks noGrp="1"/>
          </p:cNvGraphicFramePr>
          <p:nvPr>
            <p:extLst>
              <p:ext uri="{D42A27DB-BD31-4B8C-83A1-F6EECF244321}">
                <p14:modId xmlns:p14="http://schemas.microsoft.com/office/powerpoint/2010/main" val="1127274633"/>
              </p:ext>
            </p:extLst>
          </p:nvPr>
        </p:nvGraphicFramePr>
        <p:xfrm>
          <a:off x="4750111" y="5927281"/>
          <a:ext cx="2059193" cy="1003780"/>
        </p:xfrm>
        <a:graphic>
          <a:graphicData uri="http://schemas.openxmlformats.org/drawingml/2006/table">
            <a:tbl>
              <a:tblPr firstRow="1" bandRow="1">
                <a:tableStyleId>{22838BEF-8BB2-4498-84A7-C5851F593DF1}</a:tableStyleId>
              </a:tblPr>
              <a:tblGrid>
                <a:gridCol w="2059193">
                  <a:extLst>
                    <a:ext uri="{9D8B030D-6E8A-4147-A177-3AD203B41FA5}">
                      <a16:colId xmlns:a16="http://schemas.microsoft.com/office/drawing/2014/main" val="20000"/>
                    </a:ext>
                  </a:extLst>
                </a:gridCol>
              </a:tblGrid>
              <a:tr h="567020">
                <a:tc>
                  <a:txBody>
                    <a:bodyPr/>
                    <a:lstStyle/>
                    <a:p>
                      <a:pPr algn="ctr"/>
                      <a:r>
                        <a:rPr lang="en-US" sz="1200" dirty="0">
                          <a:solidFill>
                            <a:schemeClr val="bg1"/>
                          </a:solidFill>
                          <a:effectLst>
                            <a:outerShdw blurRad="38100" dist="38100" dir="2700000" algn="tl">
                              <a:srgbClr val="000000">
                                <a:alpha val="43137"/>
                              </a:srgbClr>
                            </a:outerShdw>
                          </a:effectLst>
                        </a:rPr>
                        <a:t>Sponsorship by episode</a:t>
                      </a:r>
                    </a:p>
                    <a:p>
                      <a:pPr algn="ctr"/>
                      <a:endParaRPr lang="en-US" sz="1200" b="1"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lgn="ctr"/>
                      <a:endParaRPr lang="en-US" sz="1200" b="1"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txBody>
                  <a:tcPr marL="121920" marR="12192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9C3"/>
                    </a:solidFill>
                  </a:tcPr>
                </a:tc>
                <a:extLst>
                  <a:ext uri="{0D108BD9-81ED-4DB2-BD59-A6C34878D82A}">
                    <a16:rowId xmlns:a16="http://schemas.microsoft.com/office/drawing/2014/main" val="10000"/>
                  </a:ext>
                </a:extLst>
              </a:tr>
              <a:tr h="3637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effectLst>
                            <a:outerShdw blurRad="38100" dist="38100" dir="2700000" algn="tl">
                              <a:srgbClr val="000000">
                                <a:alpha val="43137"/>
                              </a:srgbClr>
                            </a:outerShdw>
                          </a:effectLst>
                        </a:rPr>
                        <a:t>Contact a sales person</a:t>
                      </a:r>
                      <a:endParaRPr lang="en-US" sz="1200" b="1"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txBody>
                  <a:tcPr marL="121920" marR="1219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3769C3"/>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44664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C6E059E-F998-4630-808A-4B3FC3085FFD}"/>
              </a:ext>
            </a:extLst>
          </p:cNvPr>
          <p:cNvPicPr>
            <a:picLocks noChangeAspect="1"/>
          </p:cNvPicPr>
          <p:nvPr/>
        </p:nvPicPr>
        <p:blipFill rotWithShape="1">
          <a:blip r:embed="rId2">
            <a:extLst>
              <a:ext uri="{28A0092B-C50C-407E-A947-70E740481C1C}">
                <a14:useLocalDpi xmlns:a14="http://schemas.microsoft.com/office/drawing/2010/main" val="0"/>
              </a:ext>
            </a:extLst>
          </a:blip>
          <a:srcRect t="14623" b="48294"/>
          <a:stretch/>
        </p:blipFill>
        <p:spPr>
          <a:xfrm>
            <a:off x="8976000" y="0"/>
            <a:ext cx="3216000" cy="3220897"/>
          </a:xfrm>
          <a:prstGeom prst="rect">
            <a:avLst/>
          </a:prstGeom>
        </p:spPr>
      </p:pic>
      <p:pic>
        <p:nvPicPr>
          <p:cNvPr id="20" name="Picture 19">
            <a:extLst>
              <a:ext uri="{FF2B5EF4-FFF2-40B4-BE49-F238E27FC236}">
                <a16:creationId xmlns:a16="http://schemas.microsoft.com/office/drawing/2014/main" id="{2BE55B99-6F55-4518-AB7F-C9C48EE012D4}"/>
              </a:ext>
            </a:extLst>
          </p:cNvPr>
          <p:cNvPicPr>
            <a:picLocks noChangeAspect="1"/>
          </p:cNvPicPr>
          <p:nvPr/>
        </p:nvPicPr>
        <p:blipFill rotWithShape="1">
          <a:blip r:embed="rId3">
            <a:extLst>
              <a:ext uri="{28A0092B-C50C-407E-A947-70E740481C1C}">
                <a14:useLocalDpi xmlns:a14="http://schemas.microsoft.com/office/drawing/2010/main" val="0"/>
              </a:ext>
            </a:extLst>
          </a:blip>
          <a:srcRect t="14623" b="36954"/>
          <a:stretch/>
        </p:blipFill>
        <p:spPr>
          <a:xfrm>
            <a:off x="1" y="-8831"/>
            <a:ext cx="3216000" cy="3238727"/>
          </a:xfrm>
          <a:prstGeom prst="rect">
            <a:avLst/>
          </a:prstGeom>
        </p:spPr>
      </p:pic>
      <p:pic>
        <p:nvPicPr>
          <p:cNvPr id="25" name="Picture 24">
            <a:extLst>
              <a:ext uri="{FF2B5EF4-FFF2-40B4-BE49-F238E27FC236}">
                <a16:creationId xmlns:a16="http://schemas.microsoft.com/office/drawing/2014/main" id="{F120DC94-FC85-4552-9BFA-2B5ED1C81672}"/>
              </a:ext>
            </a:extLst>
          </p:cNvPr>
          <p:cNvPicPr>
            <a:picLocks noChangeAspect="1"/>
          </p:cNvPicPr>
          <p:nvPr/>
        </p:nvPicPr>
        <p:blipFill rotWithShape="1">
          <a:blip r:embed="rId4">
            <a:extLst>
              <a:ext uri="{28A0092B-C50C-407E-A947-70E740481C1C}">
                <a14:useLocalDpi xmlns:a14="http://schemas.microsoft.com/office/drawing/2010/main" val="0"/>
              </a:ext>
            </a:extLst>
          </a:blip>
          <a:srcRect t="14839" b="36999"/>
          <a:stretch/>
        </p:blipFill>
        <p:spPr>
          <a:xfrm>
            <a:off x="8859441" y="3637104"/>
            <a:ext cx="3332559" cy="3211896"/>
          </a:xfrm>
          <a:prstGeom prst="rect">
            <a:avLst/>
          </a:prstGeom>
        </p:spPr>
      </p:pic>
      <p:pic>
        <p:nvPicPr>
          <p:cNvPr id="22" name="Picture 21">
            <a:extLst>
              <a:ext uri="{FF2B5EF4-FFF2-40B4-BE49-F238E27FC236}">
                <a16:creationId xmlns:a16="http://schemas.microsoft.com/office/drawing/2014/main" id="{FC959487-367F-4611-9BB5-DED9545D14B6}"/>
              </a:ext>
            </a:extLst>
          </p:cNvPr>
          <p:cNvPicPr>
            <a:picLocks noChangeAspect="1"/>
          </p:cNvPicPr>
          <p:nvPr/>
        </p:nvPicPr>
        <p:blipFill rotWithShape="1">
          <a:blip r:embed="rId5">
            <a:extLst>
              <a:ext uri="{28A0092B-C50C-407E-A947-70E740481C1C}">
                <a14:useLocalDpi xmlns:a14="http://schemas.microsoft.com/office/drawing/2010/main" val="0"/>
              </a:ext>
            </a:extLst>
          </a:blip>
          <a:srcRect l="12214" r="21942"/>
          <a:stretch/>
        </p:blipFill>
        <p:spPr>
          <a:xfrm>
            <a:off x="8975998" y="9000"/>
            <a:ext cx="3216001" cy="3238727"/>
          </a:xfrm>
          <a:prstGeom prst="rect">
            <a:avLst/>
          </a:prstGeom>
        </p:spPr>
      </p:pic>
      <p:pic>
        <p:nvPicPr>
          <p:cNvPr id="24" name="Picture 23">
            <a:extLst>
              <a:ext uri="{FF2B5EF4-FFF2-40B4-BE49-F238E27FC236}">
                <a16:creationId xmlns:a16="http://schemas.microsoft.com/office/drawing/2014/main" id="{9B2608E9-C898-44B0-9525-FB204D0F4DAC}"/>
              </a:ext>
            </a:extLst>
          </p:cNvPr>
          <p:cNvPicPr>
            <a:picLocks noChangeAspect="1"/>
          </p:cNvPicPr>
          <p:nvPr/>
        </p:nvPicPr>
        <p:blipFill rotWithShape="1">
          <a:blip r:embed="rId6">
            <a:extLst>
              <a:ext uri="{28A0092B-C50C-407E-A947-70E740481C1C}">
                <a14:useLocalDpi xmlns:a14="http://schemas.microsoft.com/office/drawing/2010/main" val="0"/>
              </a:ext>
            </a:extLst>
          </a:blip>
          <a:srcRect l="26029" t="19252" r="41575" b="33392"/>
          <a:stretch/>
        </p:blipFill>
        <p:spPr>
          <a:xfrm>
            <a:off x="8859441" y="3610275"/>
            <a:ext cx="3332558" cy="3247726"/>
          </a:xfrm>
          <a:prstGeom prst="rect">
            <a:avLst/>
          </a:prstGeom>
        </p:spPr>
      </p:pic>
      <p:pic>
        <p:nvPicPr>
          <p:cNvPr id="46" name="Picture 45">
            <a:extLst>
              <a:ext uri="{FF2B5EF4-FFF2-40B4-BE49-F238E27FC236}">
                <a16:creationId xmlns:a16="http://schemas.microsoft.com/office/drawing/2014/main" id="{28657021-1F19-40A0-8DFD-EEBCF13957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67099" y="9000"/>
            <a:ext cx="5257800" cy="6840000"/>
          </a:xfrm>
          <a:prstGeom prst="rect">
            <a:avLst/>
          </a:prstGeom>
        </p:spPr>
      </p:pic>
      <p:pic>
        <p:nvPicPr>
          <p:cNvPr id="48" name="Picture 47">
            <a:extLst>
              <a:ext uri="{FF2B5EF4-FFF2-40B4-BE49-F238E27FC236}">
                <a16:creationId xmlns:a16="http://schemas.microsoft.com/office/drawing/2014/main" id="{D04608B9-A3D6-40E5-9386-816869F9B8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610273"/>
            <a:ext cx="3233320" cy="3238727"/>
          </a:xfrm>
          <a:prstGeom prst="rect">
            <a:avLst/>
          </a:prstGeom>
        </p:spPr>
      </p:pic>
    </p:spTree>
    <p:extLst>
      <p:ext uri="{BB962C8B-B14F-4D97-AF65-F5344CB8AC3E}">
        <p14:creationId xmlns:p14="http://schemas.microsoft.com/office/powerpoint/2010/main" val="834157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43020D90-E6AE-44DD-AEA1-CFDA107185A7}"/>
              </a:ext>
            </a:extLst>
          </p:cNvPr>
          <p:cNvSpPr/>
          <p:nvPr/>
        </p:nvSpPr>
        <p:spPr>
          <a:xfrm>
            <a:off x="4196549" y="18645"/>
            <a:ext cx="3372846" cy="584775"/>
          </a:xfrm>
          <a:prstGeom prst="rect">
            <a:avLst/>
          </a:prstGeom>
        </p:spPr>
        <p:txBody>
          <a:bodyPr wrap="none">
            <a:spAutoFit/>
          </a:bodyPr>
          <a:lstStyle/>
          <a:p>
            <a:pPr defTabSz="1219170" latinLnBrk="1">
              <a:defRPr/>
            </a:pPr>
            <a:r>
              <a:rPr lang="en-US" sz="3200" dirty="0">
                <a:solidFill>
                  <a:prstClr val="black"/>
                </a:solidFill>
                <a:latin typeface="Calibri"/>
              </a:rPr>
              <a:t> Our valued clients </a:t>
            </a:r>
          </a:p>
        </p:txBody>
      </p:sp>
      <p:pic>
        <p:nvPicPr>
          <p:cNvPr id="67" name="Picture 17">
            <a:extLst>
              <a:ext uri="{FF2B5EF4-FFF2-40B4-BE49-F238E27FC236}">
                <a16:creationId xmlns:a16="http://schemas.microsoft.com/office/drawing/2014/main" id="{4F52E1C4-628C-4619-AF10-7F0975A3EB0B}"/>
              </a:ext>
            </a:extLst>
          </p:cNvPr>
          <p:cNvPicPr>
            <a:picLocks noChangeAspect="1" noChangeArrowheads="1"/>
          </p:cNvPicPr>
          <p:nvPr/>
        </p:nvPicPr>
        <p:blipFill>
          <a:blip r:embed="rId3" cstate="print"/>
          <a:srcRect/>
          <a:stretch>
            <a:fillRect/>
          </a:stretch>
        </p:blipFill>
        <p:spPr bwMode="auto">
          <a:xfrm>
            <a:off x="7029908" y="983118"/>
            <a:ext cx="716615" cy="461409"/>
          </a:xfrm>
          <a:prstGeom prst="rect">
            <a:avLst/>
          </a:prstGeom>
          <a:noFill/>
          <a:ln w="9525">
            <a:noFill/>
            <a:miter lim="800000"/>
            <a:headEnd/>
            <a:tailEnd/>
          </a:ln>
        </p:spPr>
      </p:pic>
      <p:pic>
        <p:nvPicPr>
          <p:cNvPr id="69" name="Picture 11">
            <a:extLst>
              <a:ext uri="{FF2B5EF4-FFF2-40B4-BE49-F238E27FC236}">
                <a16:creationId xmlns:a16="http://schemas.microsoft.com/office/drawing/2014/main" id="{80B1B337-9983-4D18-A23E-5950C1155E83}"/>
              </a:ext>
            </a:extLst>
          </p:cNvPr>
          <p:cNvPicPr>
            <a:picLocks noChangeAspect="1" noChangeArrowheads="1"/>
          </p:cNvPicPr>
          <p:nvPr/>
        </p:nvPicPr>
        <p:blipFill>
          <a:blip r:embed="rId4" cstate="print">
            <a:clrChange>
              <a:clrFrom>
                <a:srgbClr val="FFFFFD"/>
              </a:clrFrom>
              <a:clrTo>
                <a:srgbClr val="FFFFFD">
                  <a:alpha val="0"/>
                </a:srgbClr>
              </a:clrTo>
            </a:clrChange>
          </a:blip>
          <a:srcRect/>
          <a:stretch>
            <a:fillRect/>
          </a:stretch>
        </p:blipFill>
        <p:spPr bwMode="auto">
          <a:xfrm>
            <a:off x="157034" y="1904221"/>
            <a:ext cx="1194555" cy="415268"/>
          </a:xfrm>
          <a:prstGeom prst="rect">
            <a:avLst/>
          </a:prstGeom>
          <a:noFill/>
          <a:ln w="9525">
            <a:noFill/>
            <a:miter lim="800000"/>
            <a:headEnd/>
            <a:tailEnd/>
          </a:ln>
        </p:spPr>
      </p:pic>
      <p:pic>
        <p:nvPicPr>
          <p:cNvPr id="72" name="Picture 4">
            <a:extLst>
              <a:ext uri="{FF2B5EF4-FFF2-40B4-BE49-F238E27FC236}">
                <a16:creationId xmlns:a16="http://schemas.microsoft.com/office/drawing/2014/main" id="{11960D66-78CB-44AC-A440-EC0646159F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9809" y="957579"/>
            <a:ext cx="658531" cy="579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5">
            <a:extLst>
              <a:ext uri="{FF2B5EF4-FFF2-40B4-BE49-F238E27FC236}">
                <a16:creationId xmlns:a16="http://schemas.microsoft.com/office/drawing/2014/main" id="{00092CD0-4F97-4B01-AD61-40DE6DD54DA6}"/>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6008" y="959291"/>
            <a:ext cx="628254" cy="52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 name="Picture 3">
            <a:extLst>
              <a:ext uri="{FF2B5EF4-FFF2-40B4-BE49-F238E27FC236}">
                <a16:creationId xmlns:a16="http://schemas.microsoft.com/office/drawing/2014/main" id="{2FA9FF6D-9768-4F4C-B9D4-4543A3B7D7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3146" y="985956"/>
            <a:ext cx="950605" cy="494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 name="Picture 7">
            <a:extLst>
              <a:ext uri="{FF2B5EF4-FFF2-40B4-BE49-F238E27FC236}">
                <a16:creationId xmlns:a16="http://schemas.microsoft.com/office/drawing/2014/main" id="{616B7E78-641C-44A9-9415-2FD430944F3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79346" y="976715"/>
            <a:ext cx="547721" cy="573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 name="Picture 18">
            <a:extLst>
              <a:ext uri="{FF2B5EF4-FFF2-40B4-BE49-F238E27FC236}">
                <a16:creationId xmlns:a16="http://schemas.microsoft.com/office/drawing/2014/main" id="{03E5FF39-4F80-49AD-889E-E801B9243C52}"/>
              </a:ext>
            </a:extLst>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2415" y="1983977"/>
            <a:ext cx="860749" cy="335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 name="Picture 5">
            <a:extLst>
              <a:ext uri="{FF2B5EF4-FFF2-40B4-BE49-F238E27FC236}">
                <a16:creationId xmlns:a16="http://schemas.microsoft.com/office/drawing/2014/main" id="{8E1CA4DF-5A65-4849-BD6F-425FB5462724}"/>
              </a:ext>
            </a:extLst>
          </p:cNvPr>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18538" y="1755352"/>
            <a:ext cx="893930" cy="778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5" name="Picture 4">
            <a:extLst>
              <a:ext uri="{FF2B5EF4-FFF2-40B4-BE49-F238E27FC236}">
                <a16:creationId xmlns:a16="http://schemas.microsoft.com/office/drawing/2014/main" id="{21402693-DFAF-48DB-8A92-A13180A5B4A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10213" y="983118"/>
            <a:ext cx="734459" cy="501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7" name="Picture 5">
            <a:extLst>
              <a:ext uri="{FF2B5EF4-FFF2-40B4-BE49-F238E27FC236}">
                <a16:creationId xmlns:a16="http://schemas.microsoft.com/office/drawing/2014/main" id="{2198A6D9-0F48-4229-977D-CDAC8E440914}"/>
              </a:ext>
            </a:extLst>
          </p:cNvPr>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392560" y="2713805"/>
            <a:ext cx="751401" cy="566664"/>
          </a:xfrm>
          <a:prstGeom prst="rect">
            <a:avLst/>
          </a:prstGeom>
          <a:noFill/>
          <a:ln w="9525">
            <a:noFill/>
            <a:miter lim="800000"/>
            <a:headEnd/>
            <a:tailEnd/>
          </a:ln>
        </p:spPr>
      </p:pic>
      <p:pic>
        <p:nvPicPr>
          <p:cNvPr id="89" name="Picture 8">
            <a:extLst>
              <a:ext uri="{FF2B5EF4-FFF2-40B4-BE49-F238E27FC236}">
                <a16:creationId xmlns:a16="http://schemas.microsoft.com/office/drawing/2014/main" id="{0FDD4E4F-C1C1-4A43-86B1-2157BF12FC2A}"/>
              </a:ext>
            </a:extLst>
          </p:cNvPr>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81114" y="934910"/>
            <a:ext cx="948555" cy="727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 name="Picture 7">
            <a:extLst>
              <a:ext uri="{FF2B5EF4-FFF2-40B4-BE49-F238E27FC236}">
                <a16:creationId xmlns:a16="http://schemas.microsoft.com/office/drawing/2014/main" id="{61EC325C-BC65-47D0-8173-A83B95F8CA1D}"/>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38514" y="1891487"/>
            <a:ext cx="751401" cy="525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 name="Picture 11">
            <a:extLst>
              <a:ext uri="{FF2B5EF4-FFF2-40B4-BE49-F238E27FC236}">
                <a16:creationId xmlns:a16="http://schemas.microsoft.com/office/drawing/2014/main" id="{4035F127-8F33-4344-AD04-7B7ACEF935C6}"/>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410046" y="2783995"/>
            <a:ext cx="1068726" cy="421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3" name="Picture 10" descr="Image result for bcola logo">
            <a:extLst>
              <a:ext uri="{FF2B5EF4-FFF2-40B4-BE49-F238E27FC236}">
                <a16:creationId xmlns:a16="http://schemas.microsoft.com/office/drawing/2014/main" id="{EB2C4E56-94F8-40B7-A349-415C899B7D8B}"/>
              </a:ext>
            </a:extLst>
          </p:cNvPr>
          <p:cNvPicPr>
            <a:picLocks noChangeAspect="1" noChangeArrowheads="1"/>
          </p:cNvPicPr>
          <p:nvPr/>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l="14632" r="15145" b="5181"/>
          <a:stretch/>
        </p:blipFill>
        <p:spPr bwMode="auto">
          <a:xfrm>
            <a:off x="8211068" y="1872322"/>
            <a:ext cx="695523" cy="54358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16">
            <a:extLst>
              <a:ext uri="{FF2B5EF4-FFF2-40B4-BE49-F238E27FC236}">
                <a16:creationId xmlns:a16="http://schemas.microsoft.com/office/drawing/2014/main" id="{20E3C690-52AB-4CC1-8C0A-5B48B2535D2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209534" y="2720055"/>
            <a:ext cx="726840" cy="733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5" name="Picture 10">
            <a:extLst>
              <a:ext uri="{FF2B5EF4-FFF2-40B4-BE49-F238E27FC236}">
                <a16:creationId xmlns:a16="http://schemas.microsoft.com/office/drawing/2014/main" id="{8C1A71F0-0F05-422E-8A1E-2486FE79335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68028" y="2813879"/>
            <a:ext cx="1016224" cy="415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6" name="Picture 2">
            <a:extLst>
              <a:ext uri="{FF2B5EF4-FFF2-40B4-BE49-F238E27FC236}">
                <a16:creationId xmlns:a16="http://schemas.microsoft.com/office/drawing/2014/main" id="{CEF6E433-283A-451F-9B17-251D24184A55}"/>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192847" y="2757400"/>
            <a:ext cx="642734" cy="652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4" name="Picture 14">
            <a:extLst>
              <a:ext uri="{FF2B5EF4-FFF2-40B4-BE49-F238E27FC236}">
                <a16:creationId xmlns:a16="http://schemas.microsoft.com/office/drawing/2014/main" id="{DFD64607-DB56-4C0E-8C52-1E37914B932D}"/>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015401" y="2003789"/>
            <a:ext cx="1284741" cy="273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5" name="Picture 15">
            <a:extLst>
              <a:ext uri="{FF2B5EF4-FFF2-40B4-BE49-F238E27FC236}">
                <a16:creationId xmlns:a16="http://schemas.microsoft.com/office/drawing/2014/main" id="{0DF6DD4C-AB29-4B1D-92A5-2C4F3BE46AA6}"/>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0488317" y="1940510"/>
            <a:ext cx="869187" cy="418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6" name="Picture 13">
            <a:extLst>
              <a:ext uri="{FF2B5EF4-FFF2-40B4-BE49-F238E27FC236}">
                <a16:creationId xmlns:a16="http://schemas.microsoft.com/office/drawing/2014/main" id="{26925410-EA4C-4A24-B652-6D51DDCA7581}"/>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951202" y="1828071"/>
            <a:ext cx="931770" cy="673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8" name="Picture 2">
            <a:extLst>
              <a:ext uri="{FF2B5EF4-FFF2-40B4-BE49-F238E27FC236}">
                <a16:creationId xmlns:a16="http://schemas.microsoft.com/office/drawing/2014/main" id="{6E3CD993-B86D-471E-8466-DBBB30E4B9FA}"/>
              </a:ext>
            </a:extLst>
          </p:cNvPr>
          <p:cNvPicPr>
            <a:picLocks noChangeAspect="1" noChangeArrowheads="1"/>
          </p:cNvPicPr>
          <p:nvPr/>
        </p:nvPicPr>
        <p:blipFill>
          <a:blip r:embed="rId23" cstate="print">
            <a:clrChange>
              <a:clrFrom>
                <a:srgbClr val="FFFFFF"/>
              </a:clrFrom>
              <a:clrTo>
                <a:srgbClr val="FFFFFF">
                  <a:alpha val="0"/>
                </a:srgbClr>
              </a:clrTo>
            </a:clrChange>
          </a:blip>
          <a:srcRect/>
          <a:stretch>
            <a:fillRect/>
          </a:stretch>
        </p:blipFill>
        <p:spPr bwMode="auto">
          <a:xfrm>
            <a:off x="394070" y="3587701"/>
            <a:ext cx="1078138" cy="572910"/>
          </a:xfrm>
          <a:prstGeom prst="rect">
            <a:avLst/>
          </a:prstGeom>
          <a:noFill/>
          <a:ln w="9525">
            <a:noFill/>
            <a:miter lim="800000"/>
            <a:headEnd/>
            <a:tailEnd/>
          </a:ln>
        </p:spPr>
      </p:pic>
      <p:pic>
        <p:nvPicPr>
          <p:cNvPr id="119" name="Picture 3">
            <a:extLst>
              <a:ext uri="{FF2B5EF4-FFF2-40B4-BE49-F238E27FC236}">
                <a16:creationId xmlns:a16="http://schemas.microsoft.com/office/drawing/2014/main" id="{F23E723D-C117-400C-9F43-83FFF14461DB}"/>
              </a:ext>
            </a:extLst>
          </p:cNvPr>
          <p:cNvPicPr>
            <a:picLocks noChangeAspect="1" noChangeArrowheads="1"/>
          </p:cNvPicPr>
          <p:nvPr/>
        </p:nvPicPr>
        <p:blipFill>
          <a:blip r:embed="rId24" cstate="print">
            <a:clrChange>
              <a:clrFrom>
                <a:srgbClr val="FFFFFF"/>
              </a:clrFrom>
              <a:clrTo>
                <a:srgbClr val="FFFFFF">
                  <a:alpha val="0"/>
                </a:srgbClr>
              </a:clrTo>
            </a:clrChange>
          </a:blip>
          <a:srcRect/>
          <a:stretch>
            <a:fillRect/>
          </a:stretch>
        </p:blipFill>
        <p:spPr bwMode="auto">
          <a:xfrm>
            <a:off x="1751118" y="3620614"/>
            <a:ext cx="723862" cy="591348"/>
          </a:xfrm>
          <a:prstGeom prst="rect">
            <a:avLst/>
          </a:prstGeom>
          <a:noFill/>
          <a:ln w="9525">
            <a:noFill/>
            <a:miter lim="800000"/>
            <a:headEnd/>
            <a:tailEnd/>
          </a:ln>
        </p:spPr>
      </p:pic>
      <p:pic>
        <p:nvPicPr>
          <p:cNvPr id="120" name="Picture 4">
            <a:extLst>
              <a:ext uri="{FF2B5EF4-FFF2-40B4-BE49-F238E27FC236}">
                <a16:creationId xmlns:a16="http://schemas.microsoft.com/office/drawing/2014/main" id="{FC07472E-032B-4DEC-ADFB-7DA40CE6E40A}"/>
              </a:ext>
            </a:extLst>
          </p:cNvPr>
          <p:cNvPicPr>
            <a:picLocks noChangeAspect="1" noChangeArrowheads="1"/>
          </p:cNvPicPr>
          <p:nvPr/>
        </p:nvPicPr>
        <p:blipFill>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93242" y="3534890"/>
            <a:ext cx="795717" cy="722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1" name="Picture 4" descr="C:\Users\F.Bamarhool\AppData\Local\Microsoft\Windows\Temporary Internet Files\Content.Outlook\PZVWQAA6\مستشفى الاطفال  jpg.jpg">
            <a:extLst>
              <a:ext uri="{FF2B5EF4-FFF2-40B4-BE49-F238E27FC236}">
                <a16:creationId xmlns:a16="http://schemas.microsoft.com/office/drawing/2014/main" id="{94BBA7A4-D5CA-4D34-9071-CC3A3D416B6F}"/>
              </a:ext>
            </a:extLst>
          </p:cNvPr>
          <p:cNvPicPr>
            <a:picLocks noChangeAspect="1" noChangeArrowheads="1"/>
          </p:cNvPicPr>
          <p:nvPr/>
        </p:nvPicPr>
        <p:blipFill>
          <a:blip r:embed="rId26" cstate="print">
            <a:clrChange>
              <a:clrFrom>
                <a:srgbClr val="E8E8E8"/>
              </a:clrFrom>
              <a:clrTo>
                <a:srgbClr val="E8E8E8">
                  <a:alpha val="0"/>
                </a:srgbClr>
              </a:clrTo>
            </a:clrChange>
          </a:blip>
          <a:srcRect/>
          <a:stretch>
            <a:fillRect/>
          </a:stretch>
        </p:blipFill>
        <p:spPr bwMode="auto">
          <a:xfrm>
            <a:off x="3907370" y="3471585"/>
            <a:ext cx="1169871" cy="812796"/>
          </a:xfrm>
          <a:prstGeom prst="rect">
            <a:avLst/>
          </a:prstGeom>
          <a:noFill/>
        </p:spPr>
      </p:pic>
      <p:pic>
        <p:nvPicPr>
          <p:cNvPr id="122" name="Picture 19">
            <a:extLst>
              <a:ext uri="{FF2B5EF4-FFF2-40B4-BE49-F238E27FC236}">
                <a16:creationId xmlns:a16="http://schemas.microsoft.com/office/drawing/2014/main" id="{1AE9535B-6D0C-4552-AB52-90C1CDD26B78}"/>
              </a:ext>
            </a:extLst>
          </p:cNvPr>
          <p:cNvPicPr>
            <a:picLocks noChangeAspect="1" noChangeArrowheads="1"/>
          </p:cNvPicPr>
          <p:nvPr/>
        </p:nvPicPr>
        <p:blipFill>
          <a:blip r:embed="rId27" cstate="print"/>
          <a:srcRect/>
          <a:stretch>
            <a:fillRect/>
          </a:stretch>
        </p:blipFill>
        <p:spPr bwMode="auto">
          <a:xfrm>
            <a:off x="5225539" y="3672116"/>
            <a:ext cx="819874" cy="576624"/>
          </a:xfrm>
          <a:prstGeom prst="rect">
            <a:avLst/>
          </a:prstGeom>
          <a:noFill/>
          <a:ln w="9525">
            <a:noFill/>
            <a:miter lim="800000"/>
            <a:headEnd/>
            <a:tailEnd/>
          </a:ln>
        </p:spPr>
      </p:pic>
      <p:pic>
        <p:nvPicPr>
          <p:cNvPr id="123" name="Picture 2">
            <a:extLst>
              <a:ext uri="{FF2B5EF4-FFF2-40B4-BE49-F238E27FC236}">
                <a16:creationId xmlns:a16="http://schemas.microsoft.com/office/drawing/2014/main" id="{8DBBC30B-B30F-426D-A4C1-8C1F9C2BDC15}"/>
              </a:ext>
            </a:extLst>
          </p:cNvPr>
          <p:cNvPicPr>
            <a:picLocks noChangeAspect="1" noChangeArrowheads="1"/>
          </p:cNvPicPr>
          <p:nvPr/>
        </p:nvPicPr>
        <p:blipFill>
          <a:blip r:embed="rId28" cstate="print">
            <a:clrChange>
              <a:clrFrom>
                <a:srgbClr val="FFFFFF"/>
              </a:clrFrom>
              <a:clrTo>
                <a:srgbClr val="FFFFFF">
                  <a:alpha val="0"/>
                </a:srgbClr>
              </a:clrTo>
            </a:clrChange>
          </a:blip>
          <a:srcRect/>
          <a:stretch>
            <a:fillRect/>
          </a:stretch>
        </p:blipFill>
        <p:spPr bwMode="auto">
          <a:xfrm>
            <a:off x="7367601" y="3718762"/>
            <a:ext cx="1265476" cy="543579"/>
          </a:xfrm>
          <a:prstGeom prst="rect">
            <a:avLst/>
          </a:prstGeom>
          <a:noFill/>
          <a:ln w="9525">
            <a:noFill/>
            <a:miter lim="800000"/>
            <a:headEnd/>
            <a:tailEnd/>
          </a:ln>
        </p:spPr>
      </p:pic>
      <p:pic>
        <p:nvPicPr>
          <p:cNvPr id="124" name="Picture 4">
            <a:extLst>
              <a:ext uri="{FF2B5EF4-FFF2-40B4-BE49-F238E27FC236}">
                <a16:creationId xmlns:a16="http://schemas.microsoft.com/office/drawing/2014/main" id="{401ADDF3-6E51-4469-9EB8-DFB5D01CD037}"/>
              </a:ext>
            </a:extLst>
          </p:cNvPr>
          <p:cNvPicPr>
            <a:picLocks noChangeAspect="1" noChangeArrowheads="1"/>
          </p:cNvPicPr>
          <p:nvPr/>
        </p:nvPicPr>
        <p:blipFill>
          <a:blip r:embed="rId29" cstate="print">
            <a:clrChange>
              <a:clrFrom>
                <a:srgbClr val="FFFFFF"/>
              </a:clrFrom>
              <a:clrTo>
                <a:srgbClr val="FFFFFF">
                  <a:alpha val="0"/>
                </a:srgbClr>
              </a:clrTo>
            </a:clrChange>
          </a:blip>
          <a:srcRect/>
          <a:stretch>
            <a:fillRect/>
          </a:stretch>
        </p:blipFill>
        <p:spPr bwMode="auto">
          <a:xfrm>
            <a:off x="6414199" y="3651532"/>
            <a:ext cx="816677" cy="596859"/>
          </a:xfrm>
          <a:prstGeom prst="rect">
            <a:avLst/>
          </a:prstGeom>
          <a:noFill/>
          <a:ln w="9525">
            <a:noFill/>
            <a:miter lim="800000"/>
            <a:headEnd/>
            <a:tailEnd/>
          </a:ln>
        </p:spPr>
      </p:pic>
      <p:pic>
        <p:nvPicPr>
          <p:cNvPr id="38" name="Picture 37">
            <a:extLst>
              <a:ext uri="{FF2B5EF4-FFF2-40B4-BE49-F238E27FC236}">
                <a16:creationId xmlns:a16="http://schemas.microsoft.com/office/drawing/2014/main" id="{2D2B7763-DF98-48E8-9213-7838DCAFEE43}"/>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0137122" y="3666207"/>
            <a:ext cx="1215840" cy="500231"/>
          </a:xfrm>
          <a:prstGeom prst="rect">
            <a:avLst/>
          </a:prstGeom>
        </p:spPr>
      </p:pic>
      <p:pic>
        <p:nvPicPr>
          <p:cNvPr id="39" name="Picture 6">
            <a:extLst>
              <a:ext uri="{FF2B5EF4-FFF2-40B4-BE49-F238E27FC236}">
                <a16:creationId xmlns:a16="http://schemas.microsoft.com/office/drawing/2014/main" id="{84BEA6D2-CA0F-41DC-A5AF-59D038489FE2}"/>
              </a:ext>
            </a:extLst>
          </p:cNvPr>
          <p:cNvPicPr>
            <a:picLocks noChangeAspect="1" noChangeArrowheads="1"/>
          </p:cNvPicPr>
          <p:nvPr/>
        </p:nvPicPr>
        <p:blipFill>
          <a:blip r:embed="rId31" cstate="print">
            <a:clrChange>
              <a:clrFrom>
                <a:srgbClr val="FFFFFF"/>
              </a:clrFrom>
              <a:clrTo>
                <a:srgbClr val="FFFFFF">
                  <a:alpha val="0"/>
                </a:srgbClr>
              </a:clrTo>
            </a:clrChange>
          </a:blip>
          <a:srcRect/>
          <a:stretch>
            <a:fillRect/>
          </a:stretch>
        </p:blipFill>
        <p:spPr bwMode="auto">
          <a:xfrm>
            <a:off x="8770653" y="3595110"/>
            <a:ext cx="1188497" cy="543579"/>
          </a:xfrm>
          <a:prstGeom prst="rect">
            <a:avLst/>
          </a:prstGeom>
          <a:noFill/>
          <a:ln w="9525">
            <a:noFill/>
            <a:miter lim="800000"/>
            <a:headEnd/>
            <a:tailEnd/>
          </a:ln>
        </p:spPr>
      </p:pic>
      <p:pic>
        <p:nvPicPr>
          <p:cNvPr id="41" name="Picture 4">
            <a:extLst>
              <a:ext uri="{FF2B5EF4-FFF2-40B4-BE49-F238E27FC236}">
                <a16:creationId xmlns:a16="http://schemas.microsoft.com/office/drawing/2014/main" id="{34E4A472-C2FA-4D79-800A-3872EA86E1CD}"/>
              </a:ext>
            </a:extLst>
          </p:cNvPr>
          <p:cNvPicPr>
            <a:picLocks noChangeAspect="1" noChangeArrowheads="1"/>
          </p:cNvPicPr>
          <p:nvPr/>
        </p:nvPicPr>
        <p:blipFill>
          <a:blip r:embed="rId32" cstate="print">
            <a:clrChange>
              <a:clrFrom>
                <a:srgbClr val="F9FDFF"/>
              </a:clrFrom>
              <a:clrTo>
                <a:srgbClr val="F9FDFF">
                  <a:alpha val="0"/>
                </a:srgbClr>
              </a:clrTo>
            </a:clrChange>
          </a:blip>
          <a:srcRect/>
          <a:stretch>
            <a:fillRect/>
          </a:stretch>
        </p:blipFill>
        <p:spPr bwMode="auto">
          <a:xfrm>
            <a:off x="5109993" y="4505223"/>
            <a:ext cx="1188497" cy="445802"/>
          </a:xfrm>
          <a:prstGeom prst="rect">
            <a:avLst/>
          </a:prstGeom>
          <a:noFill/>
          <a:ln w="9525">
            <a:noFill/>
            <a:miter lim="800000"/>
            <a:headEnd/>
            <a:tailEnd/>
          </a:ln>
        </p:spPr>
      </p:pic>
      <p:pic>
        <p:nvPicPr>
          <p:cNvPr id="42" name="Picture 7">
            <a:extLst>
              <a:ext uri="{FF2B5EF4-FFF2-40B4-BE49-F238E27FC236}">
                <a16:creationId xmlns:a16="http://schemas.microsoft.com/office/drawing/2014/main" id="{78EE5794-2E6F-422B-810C-1646FF8BD18A}"/>
              </a:ext>
            </a:extLst>
          </p:cNvPr>
          <p:cNvPicPr>
            <a:picLocks noChangeAspect="1" noChangeArrowheads="1"/>
          </p:cNvPicPr>
          <p:nvPr/>
        </p:nvPicPr>
        <p:blipFill>
          <a:blip r:embed="rId33" cstate="print">
            <a:clrChange>
              <a:clrFrom>
                <a:srgbClr val="FFFFFF"/>
              </a:clrFrom>
              <a:clrTo>
                <a:srgbClr val="FFFFFF">
                  <a:alpha val="0"/>
                </a:srgbClr>
              </a:clrTo>
            </a:clrChange>
          </a:blip>
          <a:srcRect/>
          <a:stretch>
            <a:fillRect/>
          </a:stretch>
        </p:blipFill>
        <p:spPr bwMode="auto">
          <a:xfrm>
            <a:off x="458087" y="4588879"/>
            <a:ext cx="1179380" cy="383569"/>
          </a:xfrm>
          <a:prstGeom prst="rect">
            <a:avLst/>
          </a:prstGeom>
          <a:noFill/>
          <a:ln w="9525">
            <a:noFill/>
            <a:miter lim="800000"/>
            <a:headEnd/>
            <a:tailEnd/>
          </a:ln>
        </p:spPr>
      </p:pic>
      <p:pic>
        <p:nvPicPr>
          <p:cNvPr id="43" name="Picture 3">
            <a:extLst>
              <a:ext uri="{FF2B5EF4-FFF2-40B4-BE49-F238E27FC236}">
                <a16:creationId xmlns:a16="http://schemas.microsoft.com/office/drawing/2014/main" id="{6DF94DE4-50CF-4C17-84E1-50B2395FBA78}"/>
              </a:ext>
            </a:extLst>
          </p:cNvPr>
          <p:cNvPicPr>
            <a:picLocks noChangeAspect="1" noChangeArrowheads="1"/>
          </p:cNvPicPr>
          <p:nvPr/>
        </p:nvPicPr>
        <p:blipFill>
          <a:blip r:embed="rId34">
            <a:clrChange>
              <a:clrFrom>
                <a:srgbClr val="E4F4FA"/>
              </a:clrFrom>
              <a:clrTo>
                <a:srgbClr val="E4F4FA">
                  <a:alpha val="0"/>
                </a:srgbClr>
              </a:clrTo>
            </a:clrChange>
            <a:extLst>
              <a:ext uri="{28A0092B-C50C-407E-A947-70E740481C1C}">
                <a14:useLocalDpi xmlns:a14="http://schemas.microsoft.com/office/drawing/2010/main" val="0"/>
              </a:ext>
            </a:extLst>
          </a:blip>
          <a:srcRect/>
          <a:stretch>
            <a:fillRect/>
          </a:stretch>
        </p:blipFill>
        <p:spPr bwMode="auto">
          <a:xfrm>
            <a:off x="3877775" y="4499860"/>
            <a:ext cx="1131224" cy="429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10" descr="Image result for zain logo">
            <a:extLst>
              <a:ext uri="{FF2B5EF4-FFF2-40B4-BE49-F238E27FC236}">
                <a16:creationId xmlns:a16="http://schemas.microsoft.com/office/drawing/2014/main" id="{9CD413ED-0FCF-4C73-9C2D-92E32762E14A}"/>
              </a:ext>
            </a:extLst>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3060049" y="4495641"/>
            <a:ext cx="697045" cy="52376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7">
            <a:extLst>
              <a:ext uri="{FF2B5EF4-FFF2-40B4-BE49-F238E27FC236}">
                <a16:creationId xmlns:a16="http://schemas.microsoft.com/office/drawing/2014/main" id="{11EEFC66-8426-409B-8664-17644EFD1DC0}"/>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1670430" y="5389848"/>
            <a:ext cx="1058364" cy="375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11">
            <a:extLst>
              <a:ext uri="{FF2B5EF4-FFF2-40B4-BE49-F238E27FC236}">
                <a16:creationId xmlns:a16="http://schemas.microsoft.com/office/drawing/2014/main" id="{ED88A6BA-6534-4593-9F0B-8532D2CC6156}"/>
              </a:ext>
            </a:extLst>
          </p:cNvPr>
          <p:cNvPicPr>
            <a:picLocks noChangeAspect="1" noChangeArrowheads="1"/>
          </p:cNvPicPr>
          <p:nvPr/>
        </p:nvPicPr>
        <p:blipFill>
          <a:blip r:embed="rId37" cstate="print">
            <a:clrChange>
              <a:clrFrom>
                <a:srgbClr val="FFFFFF"/>
              </a:clrFrom>
              <a:clrTo>
                <a:srgbClr val="FFFFFF">
                  <a:alpha val="0"/>
                </a:srgbClr>
              </a:clrTo>
            </a:clrChange>
          </a:blip>
          <a:srcRect/>
          <a:stretch>
            <a:fillRect/>
          </a:stretch>
        </p:blipFill>
        <p:spPr bwMode="auto">
          <a:xfrm>
            <a:off x="466125" y="5391951"/>
            <a:ext cx="847572" cy="349504"/>
          </a:xfrm>
          <a:prstGeom prst="rect">
            <a:avLst/>
          </a:prstGeom>
          <a:noFill/>
          <a:ln w="9525">
            <a:noFill/>
            <a:miter lim="800000"/>
            <a:headEnd/>
            <a:tailEnd/>
          </a:ln>
        </p:spPr>
      </p:pic>
      <p:pic>
        <p:nvPicPr>
          <p:cNvPr id="48" name="Picture 4">
            <a:extLst>
              <a:ext uri="{FF2B5EF4-FFF2-40B4-BE49-F238E27FC236}">
                <a16:creationId xmlns:a16="http://schemas.microsoft.com/office/drawing/2014/main" id="{258D8DE9-41A4-400A-816F-3768E0E0BC94}"/>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3135640" y="5296984"/>
            <a:ext cx="582814" cy="600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10">
            <a:extLst>
              <a:ext uri="{FF2B5EF4-FFF2-40B4-BE49-F238E27FC236}">
                <a16:creationId xmlns:a16="http://schemas.microsoft.com/office/drawing/2014/main" id="{797F4A8F-3BC8-4CDF-9F06-CA02DC148001}"/>
              </a:ext>
            </a:extLst>
          </p:cNvPr>
          <p:cNvPicPr>
            <a:picLocks noChangeAspect="1" noChangeArrowheads="1"/>
          </p:cNvPicPr>
          <p:nvPr/>
        </p:nvPicPr>
        <p:blipFill>
          <a:blip r:embed="rId39" cstate="print">
            <a:clrChange>
              <a:clrFrom>
                <a:srgbClr val="FFFFFF"/>
              </a:clrFrom>
              <a:clrTo>
                <a:srgbClr val="FFFFFF">
                  <a:alpha val="0"/>
                </a:srgbClr>
              </a:clrTo>
            </a:clrChange>
          </a:blip>
          <a:srcRect/>
          <a:stretch>
            <a:fillRect/>
          </a:stretch>
        </p:blipFill>
        <p:spPr bwMode="auto">
          <a:xfrm>
            <a:off x="4135762" y="5391950"/>
            <a:ext cx="873237" cy="329339"/>
          </a:xfrm>
          <a:prstGeom prst="rect">
            <a:avLst/>
          </a:prstGeom>
          <a:noFill/>
          <a:ln w="9525">
            <a:noFill/>
            <a:miter lim="800000"/>
            <a:headEnd/>
            <a:tailEnd/>
          </a:ln>
        </p:spPr>
      </p:pic>
      <p:pic>
        <p:nvPicPr>
          <p:cNvPr id="50" name="Picture 9">
            <a:extLst>
              <a:ext uri="{FF2B5EF4-FFF2-40B4-BE49-F238E27FC236}">
                <a16:creationId xmlns:a16="http://schemas.microsoft.com/office/drawing/2014/main" id="{D3FCC7D3-6EBD-43DD-B5D2-A421B6AA3F43}"/>
              </a:ext>
            </a:extLst>
          </p:cNvPr>
          <p:cNvPicPr>
            <a:picLocks noChangeAspect="1" noChangeArrowheads="1"/>
          </p:cNvPicPr>
          <p:nvPr/>
        </p:nvPicPr>
        <p:blipFill>
          <a:blip r:embed="rId40" cstate="print"/>
          <a:srcRect/>
          <a:stretch>
            <a:fillRect/>
          </a:stretch>
        </p:blipFill>
        <p:spPr bwMode="auto">
          <a:xfrm>
            <a:off x="5312921" y="5237864"/>
            <a:ext cx="950798" cy="622126"/>
          </a:xfrm>
          <a:prstGeom prst="rect">
            <a:avLst/>
          </a:prstGeom>
          <a:noFill/>
          <a:ln w="9525">
            <a:noFill/>
            <a:miter lim="800000"/>
            <a:headEnd/>
            <a:tailEnd/>
          </a:ln>
        </p:spPr>
      </p:pic>
      <p:pic>
        <p:nvPicPr>
          <p:cNvPr id="51" name="Picture 28" descr="http://www.toyotacarsindia.in/wp-content/uploads/2013/04/Toyota_Logo.jpg">
            <a:extLst>
              <a:ext uri="{FF2B5EF4-FFF2-40B4-BE49-F238E27FC236}">
                <a16:creationId xmlns:a16="http://schemas.microsoft.com/office/drawing/2014/main" id="{A976A7D6-EDCB-42CD-810A-54C42810EAE3}"/>
              </a:ext>
            </a:extLst>
          </p:cNvPr>
          <p:cNvPicPr>
            <a:picLocks noChangeAspect="1" noChangeArrowheads="1"/>
          </p:cNvPicPr>
          <p:nvPr/>
        </p:nvPicPr>
        <p:blipFill>
          <a:blip r:embed="rId41"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64814" y="5217455"/>
            <a:ext cx="815583" cy="50383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2" descr="Image result for gmc logo">
            <a:extLst>
              <a:ext uri="{FF2B5EF4-FFF2-40B4-BE49-F238E27FC236}">
                <a16:creationId xmlns:a16="http://schemas.microsoft.com/office/drawing/2014/main" id="{0771F2AB-9607-4B5F-9F60-E2BF9EA1A2C8}"/>
              </a:ext>
            </a:extLst>
          </p:cNvPr>
          <p:cNvPicPr>
            <a:picLocks noChangeAspect="1" noChangeArrowheads="1"/>
          </p:cNvPicPr>
          <p:nvPr/>
        </p:nvPicPr>
        <p:blipFill>
          <a:blip r:embed="rId4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37915" y="4532330"/>
            <a:ext cx="939361" cy="29066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 descr="Image result for chevrolet logo">
            <a:extLst>
              <a:ext uri="{FF2B5EF4-FFF2-40B4-BE49-F238E27FC236}">
                <a16:creationId xmlns:a16="http://schemas.microsoft.com/office/drawing/2014/main" id="{38D1488C-9F40-483E-B463-278829EF226B}"/>
              </a:ext>
            </a:extLst>
          </p:cNvPr>
          <p:cNvPicPr>
            <a:picLocks noChangeAspect="1" noChangeArrowheads="1"/>
          </p:cNvPicPr>
          <p:nvPr/>
        </p:nvPicPr>
        <p:blipFill>
          <a:blip r:embed="rId4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56528" y="4444314"/>
            <a:ext cx="821057" cy="60674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http://trademarkwatch.files.wordpress.com/2013/10/lg_logo.jpg">
            <a:extLst>
              <a:ext uri="{FF2B5EF4-FFF2-40B4-BE49-F238E27FC236}">
                <a16:creationId xmlns:a16="http://schemas.microsoft.com/office/drawing/2014/main" id="{76CD9962-B1C8-41EB-A326-720435A54DC5}"/>
              </a:ext>
            </a:extLst>
          </p:cNvPr>
          <p:cNvPicPr>
            <a:picLocks noChangeAspect="1" noChangeArrowheads="1"/>
          </p:cNvPicPr>
          <p:nvPr/>
        </p:nvPicPr>
        <p:blipFill>
          <a:blip r:embed="rId4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371654" y="4463361"/>
            <a:ext cx="995517" cy="31104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6">
            <a:extLst>
              <a:ext uri="{FF2B5EF4-FFF2-40B4-BE49-F238E27FC236}">
                <a16:creationId xmlns:a16="http://schemas.microsoft.com/office/drawing/2014/main" id="{41CDAC84-B911-4850-9574-15AFA37D1676}"/>
              </a:ext>
            </a:extLst>
          </p:cNvPr>
          <p:cNvPicPr>
            <a:picLocks noChangeAspect="1" noChangeArrowheads="1"/>
          </p:cNvPicPr>
          <p:nvPr/>
        </p:nvPicPr>
        <p:blipFill>
          <a:blip r:embed="rId45" cstate="print">
            <a:clrChange>
              <a:clrFrom>
                <a:srgbClr val="FFFFFF"/>
              </a:clrFrom>
              <a:clrTo>
                <a:srgbClr val="FFFFFF">
                  <a:alpha val="0"/>
                </a:srgbClr>
              </a:clrTo>
            </a:clrChange>
          </a:blip>
          <a:srcRect/>
          <a:stretch>
            <a:fillRect/>
          </a:stretch>
        </p:blipFill>
        <p:spPr bwMode="auto">
          <a:xfrm>
            <a:off x="8806340" y="5269136"/>
            <a:ext cx="1474774" cy="463434"/>
          </a:xfrm>
          <a:prstGeom prst="rect">
            <a:avLst/>
          </a:prstGeom>
          <a:noFill/>
          <a:ln w="9525">
            <a:noFill/>
            <a:miter lim="800000"/>
            <a:headEnd/>
            <a:tailEnd/>
          </a:ln>
        </p:spPr>
      </p:pic>
      <p:pic>
        <p:nvPicPr>
          <p:cNvPr id="56" name="Picture 16" descr="http://www.vacuumworld.co.uk/i/Brand/moulinex215.gif">
            <a:extLst>
              <a:ext uri="{FF2B5EF4-FFF2-40B4-BE49-F238E27FC236}">
                <a16:creationId xmlns:a16="http://schemas.microsoft.com/office/drawing/2014/main" id="{60E1D580-04FB-49BD-A11E-D4D2CBCFC4F2}"/>
              </a:ext>
            </a:extLst>
          </p:cNvPr>
          <p:cNvPicPr>
            <a:picLocks noChangeAspect="1" noChangeArrowheads="1"/>
          </p:cNvPicPr>
          <p:nvPr/>
        </p:nvPicPr>
        <p:blipFill>
          <a:blip r:embed="rId4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14214" y="5110918"/>
            <a:ext cx="1256439" cy="68074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a:extLst>
              <a:ext uri="{FF2B5EF4-FFF2-40B4-BE49-F238E27FC236}">
                <a16:creationId xmlns:a16="http://schemas.microsoft.com/office/drawing/2014/main" id="{DE9D286E-7F6B-4773-B415-CBFC04AA0C7B}"/>
              </a:ext>
            </a:extLst>
          </p:cNvPr>
          <p:cNvPicPr>
            <a:picLocks noChangeAspect="1" noChangeArrowheads="1"/>
          </p:cNvPicPr>
          <p:nvPr/>
        </p:nvPicPr>
        <p:blipFill>
          <a:blip r:embed="rId4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88317" y="5255663"/>
            <a:ext cx="1228693" cy="311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 name="Picture 12">
            <a:extLst>
              <a:ext uri="{FF2B5EF4-FFF2-40B4-BE49-F238E27FC236}">
                <a16:creationId xmlns:a16="http://schemas.microsoft.com/office/drawing/2014/main" id="{E6700218-566C-45F7-8A3B-98DB88F0CF07}"/>
              </a:ext>
            </a:extLst>
          </p:cNvPr>
          <p:cNvPicPr>
            <a:picLocks noChangeAspect="1" noChangeArrowheads="1"/>
          </p:cNvPicPr>
          <p:nvPr/>
        </p:nvPicPr>
        <p:blipFill>
          <a:blip r:embed="rId48" cstate="print"/>
          <a:srcRect/>
          <a:stretch>
            <a:fillRect/>
          </a:stretch>
        </p:blipFill>
        <p:spPr bwMode="auto">
          <a:xfrm>
            <a:off x="409167" y="6257943"/>
            <a:ext cx="807738" cy="306256"/>
          </a:xfrm>
          <a:prstGeom prst="rect">
            <a:avLst/>
          </a:prstGeom>
          <a:noFill/>
          <a:ln w="9525">
            <a:noFill/>
            <a:miter lim="800000"/>
            <a:headEnd/>
            <a:tailEnd/>
          </a:ln>
        </p:spPr>
      </p:pic>
      <p:pic>
        <p:nvPicPr>
          <p:cNvPr id="59" name="Picture 2" descr="http://img.b8cdn.com/images/uploads/user_logos/62/1412762_20110406131221.gif">
            <a:extLst>
              <a:ext uri="{FF2B5EF4-FFF2-40B4-BE49-F238E27FC236}">
                <a16:creationId xmlns:a16="http://schemas.microsoft.com/office/drawing/2014/main" id="{0505191F-0720-400D-8842-E3BBCCF79883}"/>
              </a:ext>
            </a:extLst>
          </p:cNvPr>
          <p:cNvPicPr>
            <a:picLocks noChangeAspect="1" noChangeArrowheads="1"/>
          </p:cNvPicPr>
          <p:nvPr/>
        </p:nvPicPr>
        <p:blipFill>
          <a:blip r:embed="rId49" cstate="print">
            <a:extLst>
              <a:ext uri="{28A0092B-C50C-407E-A947-70E740481C1C}">
                <a14:useLocalDpi xmlns:a14="http://schemas.microsoft.com/office/drawing/2010/main"/>
              </a:ext>
            </a:extLst>
          </a:blip>
          <a:srcRect/>
          <a:stretch>
            <a:fillRect/>
          </a:stretch>
        </p:blipFill>
        <p:spPr bwMode="auto">
          <a:xfrm>
            <a:off x="1261704" y="6053834"/>
            <a:ext cx="1613860" cy="651947"/>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9">
            <a:extLst>
              <a:ext uri="{FF2B5EF4-FFF2-40B4-BE49-F238E27FC236}">
                <a16:creationId xmlns:a16="http://schemas.microsoft.com/office/drawing/2014/main" id="{9C3214F9-0E78-46C2-B35B-CE3D81746EE9}"/>
              </a:ext>
            </a:extLst>
          </p:cNvPr>
          <p:cNvPicPr>
            <a:picLocks noChangeAspect="1" noChangeArrowheads="1"/>
          </p:cNvPicPr>
          <p:nvPr/>
        </p:nvPicPr>
        <p:blipFill>
          <a:blip r:embed="rId50" cstate="print">
            <a:clrChange>
              <a:clrFrom>
                <a:srgbClr val="FFFFFF"/>
              </a:clrFrom>
              <a:clrTo>
                <a:srgbClr val="FFFFFF">
                  <a:alpha val="0"/>
                </a:srgbClr>
              </a:clrTo>
            </a:clrChange>
          </a:blip>
          <a:srcRect/>
          <a:stretch>
            <a:fillRect/>
          </a:stretch>
        </p:blipFill>
        <p:spPr bwMode="auto">
          <a:xfrm>
            <a:off x="2875564" y="6238548"/>
            <a:ext cx="1113761" cy="349797"/>
          </a:xfrm>
          <a:prstGeom prst="rect">
            <a:avLst/>
          </a:prstGeom>
          <a:noFill/>
          <a:ln w="9525">
            <a:noFill/>
            <a:miter lim="800000"/>
            <a:headEnd/>
            <a:tailEnd/>
          </a:ln>
        </p:spPr>
      </p:pic>
      <p:pic>
        <p:nvPicPr>
          <p:cNvPr id="61" name="Picture 30" descr="http://eng.unicharm.com.sa/products/baby/a01/001/__icsFiles/metafile/2012/01/24/babyjoy-logo-en.jpg">
            <a:extLst>
              <a:ext uri="{FF2B5EF4-FFF2-40B4-BE49-F238E27FC236}">
                <a16:creationId xmlns:a16="http://schemas.microsoft.com/office/drawing/2014/main" id="{DDA64570-A656-47C2-9A99-7A70996821CC}"/>
              </a:ext>
            </a:extLst>
          </p:cNvPr>
          <p:cNvPicPr>
            <a:picLocks noChangeAspect="1" noChangeArrowheads="1"/>
          </p:cNvPicPr>
          <p:nvPr/>
        </p:nvPicPr>
        <p:blipFill>
          <a:blip r:embed="rId51"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50575" y="6240156"/>
            <a:ext cx="923786" cy="401222"/>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
            <a:extLst>
              <a:ext uri="{FF2B5EF4-FFF2-40B4-BE49-F238E27FC236}">
                <a16:creationId xmlns:a16="http://schemas.microsoft.com/office/drawing/2014/main" id="{3FB24D3F-C67A-46ED-BFC3-9644D74E44AD}"/>
              </a:ext>
            </a:extLst>
          </p:cNvPr>
          <p:cNvPicPr>
            <a:picLocks noChangeAspect="1" noChangeArrowheads="1"/>
          </p:cNvPicPr>
          <p:nvPr/>
        </p:nvPicPr>
        <p:blipFill>
          <a:blip r:embed="rId5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27340" y="6033772"/>
            <a:ext cx="1180446" cy="463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 name="Picture 3">
            <a:extLst>
              <a:ext uri="{FF2B5EF4-FFF2-40B4-BE49-F238E27FC236}">
                <a16:creationId xmlns:a16="http://schemas.microsoft.com/office/drawing/2014/main" id="{B1113E6B-3434-46D4-90BB-91EA1246140D}"/>
              </a:ext>
            </a:extLst>
          </p:cNvPr>
          <p:cNvPicPr>
            <a:picLocks noChangeAspect="1" noChangeArrowheads="1"/>
          </p:cNvPicPr>
          <p:nvPr/>
        </p:nvPicPr>
        <p:blipFill>
          <a:blip r:embed="rId5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75082" y="2574879"/>
            <a:ext cx="967493" cy="834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 name="Picture 7">
            <a:extLst>
              <a:ext uri="{FF2B5EF4-FFF2-40B4-BE49-F238E27FC236}">
                <a16:creationId xmlns:a16="http://schemas.microsoft.com/office/drawing/2014/main" id="{F29248D2-70F8-42A7-AE57-2F03DEE2D1B6}"/>
              </a:ext>
            </a:extLst>
          </p:cNvPr>
          <p:cNvPicPr>
            <a:picLocks noChangeAspect="1" noChangeArrowheads="1"/>
          </p:cNvPicPr>
          <p:nvPr/>
        </p:nvPicPr>
        <p:blipFill>
          <a:blip r:embed="rId5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99689" y="2774405"/>
            <a:ext cx="1131291" cy="565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EE0F7E6E-3D4F-4D99-BBE3-9824E64A3E77}"/>
              </a:ext>
            </a:extLst>
          </p:cNvPr>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306923" y="856459"/>
            <a:ext cx="868097" cy="863778"/>
          </a:xfrm>
          <a:prstGeom prst="rect">
            <a:avLst/>
          </a:prstGeom>
        </p:spPr>
      </p:pic>
      <p:pic>
        <p:nvPicPr>
          <p:cNvPr id="5" name="Picture 4">
            <a:extLst>
              <a:ext uri="{FF2B5EF4-FFF2-40B4-BE49-F238E27FC236}">
                <a16:creationId xmlns:a16="http://schemas.microsoft.com/office/drawing/2014/main" id="{063D92A5-FB6C-4344-BA2C-9B4422FC4A7C}"/>
              </a:ext>
            </a:extLst>
          </p:cNvPr>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2451005" y="1060993"/>
            <a:ext cx="1406302" cy="415268"/>
          </a:xfrm>
          <a:prstGeom prst="rect">
            <a:avLst/>
          </a:prstGeom>
        </p:spPr>
      </p:pic>
      <p:pic>
        <p:nvPicPr>
          <p:cNvPr id="7" name="Picture 6">
            <a:extLst>
              <a:ext uri="{FF2B5EF4-FFF2-40B4-BE49-F238E27FC236}">
                <a16:creationId xmlns:a16="http://schemas.microsoft.com/office/drawing/2014/main" id="{663BC18C-B5E2-47F6-9BA7-C5EAA5AC2A94}"/>
              </a:ext>
            </a:extLst>
          </p:cNvPr>
          <p:cNvPicPr>
            <a:picLocks noChangeAspect="1"/>
          </p:cNvPicPr>
          <p:nvPr/>
        </p:nvPicPr>
        <p:blipFill>
          <a:blip r:embed="rId57">
            <a:extLst>
              <a:ext uri="{28A0092B-C50C-407E-A947-70E740481C1C}">
                <a14:useLocalDpi xmlns:a14="http://schemas.microsoft.com/office/drawing/2010/main" val="0"/>
              </a:ext>
            </a:extLst>
          </a:blip>
          <a:stretch>
            <a:fillRect/>
          </a:stretch>
        </p:blipFill>
        <p:spPr>
          <a:xfrm>
            <a:off x="9267544" y="986937"/>
            <a:ext cx="780456" cy="501722"/>
          </a:xfrm>
          <a:prstGeom prst="rect">
            <a:avLst/>
          </a:prstGeom>
        </p:spPr>
      </p:pic>
      <p:pic>
        <p:nvPicPr>
          <p:cNvPr id="9" name="Picture 8">
            <a:extLst>
              <a:ext uri="{FF2B5EF4-FFF2-40B4-BE49-F238E27FC236}">
                <a16:creationId xmlns:a16="http://schemas.microsoft.com/office/drawing/2014/main" id="{33563BB1-79A5-4AF6-9210-B150A5EFDE9B}"/>
              </a:ext>
            </a:extLst>
          </p:cNvPr>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2799240" y="1845764"/>
            <a:ext cx="913847" cy="532181"/>
          </a:xfrm>
          <a:prstGeom prst="rect">
            <a:avLst/>
          </a:prstGeom>
        </p:spPr>
      </p:pic>
      <p:pic>
        <p:nvPicPr>
          <p:cNvPr id="11" name="Picture 10">
            <a:extLst>
              <a:ext uri="{FF2B5EF4-FFF2-40B4-BE49-F238E27FC236}">
                <a16:creationId xmlns:a16="http://schemas.microsoft.com/office/drawing/2014/main" id="{7C4A7B4C-B321-4C4A-96BE-2A1CEE96EA08}"/>
              </a:ext>
            </a:extLst>
          </p:cNvPr>
          <p:cNvPicPr>
            <a:picLocks noChangeAspect="1"/>
          </p:cNvPicPr>
          <p:nvPr/>
        </p:nvPicPr>
        <p:blipFill>
          <a:blip r:embed="rId59">
            <a:extLst>
              <a:ext uri="{28A0092B-C50C-407E-A947-70E740481C1C}">
                <a14:useLocalDpi xmlns:a14="http://schemas.microsoft.com/office/drawing/2010/main" val="0"/>
              </a:ext>
            </a:extLst>
          </a:blip>
          <a:stretch>
            <a:fillRect/>
          </a:stretch>
        </p:blipFill>
        <p:spPr>
          <a:xfrm>
            <a:off x="6110875" y="1800778"/>
            <a:ext cx="723862" cy="633379"/>
          </a:xfrm>
          <a:prstGeom prst="rect">
            <a:avLst/>
          </a:prstGeom>
        </p:spPr>
      </p:pic>
      <p:pic>
        <p:nvPicPr>
          <p:cNvPr id="13" name="Picture 12">
            <a:extLst>
              <a:ext uri="{FF2B5EF4-FFF2-40B4-BE49-F238E27FC236}">
                <a16:creationId xmlns:a16="http://schemas.microsoft.com/office/drawing/2014/main" id="{B9055252-93D5-4629-A7E2-6318F71F1212}"/>
              </a:ext>
            </a:extLst>
          </p:cNvPr>
          <p:cNvPicPr>
            <a:picLocks noChangeAspect="1"/>
          </p:cNvPicPr>
          <p:nvPr/>
        </p:nvPicPr>
        <p:blipFill rotWithShape="1">
          <a:blip r:embed="rId60">
            <a:extLst>
              <a:ext uri="{28A0092B-C50C-407E-A947-70E740481C1C}">
                <a14:useLocalDpi xmlns:a14="http://schemas.microsoft.com/office/drawing/2010/main" val="0"/>
              </a:ext>
            </a:extLst>
          </a:blip>
          <a:srcRect t="28842" b="31113"/>
          <a:stretch/>
        </p:blipFill>
        <p:spPr>
          <a:xfrm>
            <a:off x="3841990" y="2755807"/>
            <a:ext cx="1376844" cy="551357"/>
          </a:xfrm>
          <a:prstGeom prst="rect">
            <a:avLst/>
          </a:prstGeom>
        </p:spPr>
      </p:pic>
      <p:pic>
        <p:nvPicPr>
          <p:cNvPr id="15" name="Picture 14">
            <a:extLst>
              <a:ext uri="{FF2B5EF4-FFF2-40B4-BE49-F238E27FC236}">
                <a16:creationId xmlns:a16="http://schemas.microsoft.com/office/drawing/2014/main" id="{003AE4A6-2D73-43BF-958D-A17E89DE8952}"/>
              </a:ext>
            </a:extLst>
          </p:cNvPr>
          <p:cNvPicPr>
            <a:picLocks noChangeAspect="1"/>
          </p:cNvPicPr>
          <p:nvPr/>
        </p:nvPicPr>
        <p:blipFill>
          <a:blip r:embed="rId61">
            <a:extLst>
              <a:ext uri="{28A0092B-C50C-407E-A947-70E740481C1C}">
                <a14:useLocalDpi xmlns:a14="http://schemas.microsoft.com/office/drawing/2010/main" val="0"/>
              </a:ext>
            </a:extLst>
          </a:blip>
          <a:stretch>
            <a:fillRect/>
          </a:stretch>
        </p:blipFill>
        <p:spPr>
          <a:xfrm>
            <a:off x="6075047" y="2683899"/>
            <a:ext cx="819778" cy="584775"/>
          </a:xfrm>
          <a:prstGeom prst="rect">
            <a:avLst/>
          </a:prstGeom>
        </p:spPr>
      </p:pic>
      <p:pic>
        <p:nvPicPr>
          <p:cNvPr id="17" name="Picture 16">
            <a:extLst>
              <a:ext uri="{FF2B5EF4-FFF2-40B4-BE49-F238E27FC236}">
                <a16:creationId xmlns:a16="http://schemas.microsoft.com/office/drawing/2014/main" id="{0AAAB2B7-EDA7-4D6C-A6B6-27F381DDA448}"/>
              </a:ext>
            </a:extLst>
          </p:cNvPr>
          <p:cNvPicPr>
            <a:picLocks noChangeAspect="1"/>
          </p:cNvPicPr>
          <p:nvPr/>
        </p:nvPicPr>
        <p:blipFill>
          <a:blip r:embed="rId62">
            <a:extLst>
              <a:ext uri="{28A0092B-C50C-407E-A947-70E740481C1C}">
                <a14:useLocalDpi xmlns:a14="http://schemas.microsoft.com/office/drawing/2010/main" val="0"/>
              </a:ext>
            </a:extLst>
          </a:blip>
          <a:stretch>
            <a:fillRect/>
          </a:stretch>
        </p:blipFill>
        <p:spPr>
          <a:xfrm>
            <a:off x="10514066" y="2774405"/>
            <a:ext cx="918080" cy="612053"/>
          </a:xfrm>
          <a:prstGeom prst="rect">
            <a:avLst/>
          </a:prstGeom>
        </p:spPr>
      </p:pic>
      <p:pic>
        <p:nvPicPr>
          <p:cNvPr id="19" name="Picture 18">
            <a:extLst>
              <a:ext uri="{FF2B5EF4-FFF2-40B4-BE49-F238E27FC236}">
                <a16:creationId xmlns:a16="http://schemas.microsoft.com/office/drawing/2014/main" id="{EF2C16BB-D038-4B78-AEF8-86C7EF82BAD2}"/>
              </a:ext>
            </a:extLst>
          </p:cNvPr>
          <p:cNvPicPr>
            <a:picLocks noChangeAspect="1"/>
          </p:cNvPicPr>
          <p:nvPr/>
        </p:nvPicPr>
        <p:blipFill>
          <a:blip r:embed="rId63">
            <a:extLst>
              <a:ext uri="{28A0092B-C50C-407E-A947-70E740481C1C}">
                <a14:useLocalDpi xmlns:a14="http://schemas.microsoft.com/office/drawing/2010/main" val="0"/>
              </a:ext>
            </a:extLst>
          </a:blip>
          <a:stretch>
            <a:fillRect/>
          </a:stretch>
        </p:blipFill>
        <p:spPr>
          <a:xfrm>
            <a:off x="5528205" y="6187574"/>
            <a:ext cx="852793" cy="553468"/>
          </a:xfrm>
          <a:prstGeom prst="rect">
            <a:avLst/>
          </a:prstGeom>
        </p:spPr>
      </p:pic>
      <p:pic>
        <p:nvPicPr>
          <p:cNvPr id="21" name="Picture 20">
            <a:extLst>
              <a:ext uri="{FF2B5EF4-FFF2-40B4-BE49-F238E27FC236}">
                <a16:creationId xmlns:a16="http://schemas.microsoft.com/office/drawing/2014/main" id="{87916AD3-D8B8-49E2-9BAA-24FD421F3164}"/>
              </a:ext>
            </a:extLst>
          </p:cNvPr>
          <p:cNvPicPr>
            <a:picLocks noChangeAspect="1"/>
          </p:cNvPicPr>
          <p:nvPr/>
        </p:nvPicPr>
        <p:blipFill>
          <a:blip r:embed="rId64">
            <a:extLst>
              <a:ext uri="{28A0092B-C50C-407E-A947-70E740481C1C}">
                <a14:useLocalDpi xmlns:a14="http://schemas.microsoft.com/office/drawing/2010/main" val="0"/>
              </a:ext>
            </a:extLst>
          </a:blip>
          <a:stretch>
            <a:fillRect/>
          </a:stretch>
        </p:blipFill>
        <p:spPr>
          <a:xfrm>
            <a:off x="6718828" y="5792988"/>
            <a:ext cx="816677" cy="816677"/>
          </a:xfrm>
          <a:prstGeom prst="rect">
            <a:avLst/>
          </a:prstGeom>
        </p:spPr>
      </p:pic>
      <p:pic>
        <p:nvPicPr>
          <p:cNvPr id="23" name="Picture 22">
            <a:extLst>
              <a:ext uri="{FF2B5EF4-FFF2-40B4-BE49-F238E27FC236}">
                <a16:creationId xmlns:a16="http://schemas.microsoft.com/office/drawing/2014/main" id="{57807B57-672E-42AF-A7DB-703595F8F66F}"/>
              </a:ext>
            </a:extLst>
          </p:cNvPr>
          <p:cNvPicPr>
            <a:picLocks noChangeAspect="1"/>
          </p:cNvPicPr>
          <p:nvPr/>
        </p:nvPicPr>
        <p:blipFill>
          <a:blip r:embed="rId65">
            <a:extLst>
              <a:ext uri="{28A0092B-C50C-407E-A947-70E740481C1C}">
                <a14:useLocalDpi xmlns:a14="http://schemas.microsoft.com/office/drawing/2010/main" val="0"/>
              </a:ext>
            </a:extLst>
          </a:blip>
          <a:stretch>
            <a:fillRect/>
          </a:stretch>
        </p:blipFill>
        <p:spPr>
          <a:xfrm>
            <a:off x="9214720" y="5822133"/>
            <a:ext cx="788853" cy="788853"/>
          </a:xfrm>
          <a:prstGeom prst="rect">
            <a:avLst/>
          </a:prstGeom>
        </p:spPr>
      </p:pic>
      <p:pic>
        <p:nvPicPr>
          <p:cNvPr id="25" name="Picture 24">
            <a:extLst>
              <a:ext uri="{FF2B5EF4-FFF2-40B4-BE49-F238E27FC236}">
                <a16:creationId xmlns:a16="http://schemas.microsoft.com/office/drawing/2014/main" id="{35BB425F-3BE1-44D0-8021-733888478D67}"/>
              </a:ext>
            </a:extLst>
          </p:cNvPr>
          <p:cNvPicPr>
            <a:picLocks noChangeAspect="1"/>
          </p:cNvPicPr>
          <p:nvPr/>
        </p:nvPicPr>
        <p:blipFill>
          <a:blip r:embed="rId66">
            <a:extLst>
              <a:ext uri="{28A0092B-C50C-407E-A947-70E740481C1C}">
                <a14:useLocalDpi xmlns:a14="http://schemas.microsoft.com/office/drawing/2010/main" val="0"/>
              </a:ext>
            </a:extLst>
          </a:blip>
          <a:stretch>
            <a:fillRect/>
          </a:stretch>
        </p:blipFill>
        <p:spPr>
          <a:xfrm>
            <a:off x="10368461" y="5955401"/>
            <a:ext cx="1191908" cy="464346"/>
          </a:xfrm>
          <a:prstGeom prst="rect">
            <a:avLst/>
          </a:prstGeom>
        </p:spPr>
      </p:pic>
      <p:pic>
        <p:nvPicPr>
          <p:cNvPr id="27" name="Picture 26">
            <a:extLst>
              <a:ext uri="{FF2B5EF4-FFF2-40B4-BE49-F238E27FC236}">
                <a16:creationId xmlns:a16="http://schemas.microsoft.com/office/drawing/2014/main" id="{3A1EB6F1-E716-40A8-B342-6F00BF9E0E84}"/>
              </a:ext>
            </a:extLst>
          </p:cNvPr>
          <p:cNvPicPr>
            <a:picLocks noChangeAspect="1"/>
          </p:cNvPicPr>
          <p:nvPr/>
        </p:nvPicPr>
        <p:blipFill>
          <a:blip r:embed="rId67">
            <a:extLst>
              <a:ext uri="{28A0092B-C50C-407E-A947-70E740481C1C}">
                <a14:useLocalDpi xmlns:a14="http://schemas.microsoft.com/office/drawing/2010/main" val="0"/>
              </a:ext>
            </a:extLst>
          </a:blip>
          <a:stretch>
            <a:fillRect/>
          </a:stretch>
        </p:blipFill>
        <p:spPr>
          <a:xfrm>
            <a:off x="1797746" y="4142116"/>
            <a:ext cx="1154868" cy="1154868"/>
          </a:xfrm>
          <a:prstGeom prst="rect">
            <a:avLst/>
          </a:prstGeom>
        </p:spPr>
      </p:pic>
      <p:pic>
        <p:nvPicPr>
          <p:cNvPr id="29" name="Picture 28">
            <a:extLst>
              <a:ext uri="{FF2B5EF4-FFF2-40B4-BE49-F238E27FC236}">
                <a16:creationId xmlns:a16="http://schemas.microsoft.com/office/drawing/2014/main" id="{C68A573B-5F6F-40D2-8F05-11BECF7BB266}"/>
              </a:ext>
            </a:extLst>
          </p:cNvPr>
          <p:cNvPicPr>
            <a:picLocks noChangeAspect="1"/>
          </p:cNvPicPr>
          <p:nvPr/>
        </p:nvPicPr>
        <p:blipFill>
          <a:blip r:embed="rId68">
            <a:extLst>
              <a:ext uri="{28A0092B-C50C-407E-A947-70E740481C1C}">
                <a14:useLocalDpi xmlns:a14="http://schemas.microsoft.com/office/drawing/2010/main" val="0"/>
              </a:ext>
            </a:extLst>
          </a:blip>
          <a:stretch>
            <a:fillRect/>
          </a:stretch>
        </p:blipFill>
        <p:spPr>
          <a:xfrm>
            <a:off x="6300875" y="4284241"/>
            <a:ext cx="1268520" cy="794939"/>
          </a:xfrm>
          <a:prstGeom prst="rect">
            <a:avLst/>
          </a:prstGeom>
        </p:spPr>
      </p:pic>
    </p:spTree>
    <p:extLst>
      <p:ext uri="{BB962C8B-B14F-4D97-AF65-F5344CB8AC3E}">
        <p14:creationId xmlns:p14="http://schemas.microsoft.com/office/powerpoint/2010/main" val="2071606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lue">
      <a:dk1>
        <a:sysClr val="windowText" lastClr="000000"/>
      </a:dk1>
      <a:lt1>
        <a:sysClr val="window" lastClr="FFFFFF"/>
      </a:lt1>
      <a:dk2>
        <a:srgbClr val="44546A"/>
      </a:dk2>
      <a:lt2>
        <a:srgbClr val="FFFFFF"/>
      </a:lt2>
      <a:accent1>
        <a:srgbClr val="03C3DA"/>
      </a:accent1>
      <a:accent2>
        <a:srgbClr val="00B0F0"/>
      </a:accent2>
      <a:accent3>
        <a:srgbClr val="0292A3"/>
      </a:accent3>
      <a:accent4>
        <a:srgbClr val="03C3DA"/>
      </a:accent4>
      <a:accent5>
        <a:srgbClr val="00B0F0"/>
      </a:accent5>
      <a:accent6>
        <a:srgbClr val="0292A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olors 10">
      <a:dk1>
        <a:srgbClr val="3F3F3F"/>
      </a:dk1>
      <a:lt1>
        <a:sysClr val="window" lastClr="FFFFFF"/>
      </a:lt1>
      <a:dk2>
        <a:srgbClr val="313C41"/>
      </a:dk2>
      <a:lt2>
        <a:srgbClr val="FFFFFF"/>
      </a:lt2>
      <a:accent1>
        <a:srgbClr val="2980B9"/>
      </a:accent1>
      <a:accent2>
        <a:srgbClr val="9BBB59"/>
      </a:accent2>
      <a:accent3>
        <a:srgbClr val="F39C12"/>
      </a:accent3>
      <a:accent4>
        <a:srgbClr val="C0392B"/>
      </a:accent4>
      <a:accent5>
        <a:srgbClr val="41B176"/>
      </a:accent5>
      <a:accent6>
        <a:srgbClr val="954F72"/>
      </a:accent6>
      <a:hlink>
        <a:srgbClr val="0563C1"/>
      </a:hlink>
      <a:folHlink>
        <a:srgbClr val="954F72"/>
      </a:folHlink>
    </a:clrScheme>
    <a:fontScheme name="Custom 11">
      <a:majorFont>
        <a:latin typeface="Poppi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s Slide Master">
  <a:themeElements>
    <a:clrScheme name="ALLPPT-COLOR-A38">
      <a:dk1>
        <a:srgbClr val="000000"/>
      </a:dk1>
      <a:lt1>
        <a:sysClr val="window" lastClr="FFFFFF"/>
      </a:lt1>
      <a:dk2>
        <a:srgbClr val="1F497D"/>
      </a:dk2>
      <a:lt2>
        <a:srgbClr val="EEECE1"/>
      </a:lt2>
      <a:accent1>
        <a:srgbClr val="0680C3"/>
      </a:accent1>
      <a:accent2>
        <a:srgbClr val="07A398"/>
      </a:accent2>
      <a:accent3>
        <a:srgbClr val="90C221"/>
      </a:accent3>
      <a:accent4>
        <a:srgbClr val="FBA200"/>
      </a:accent4>
      <a:accent5>
        <a:srgbClr val="E62601"/>
      </a:accent5>
      <a:accent6>
        <a:srgbClr val="2C2F45"/>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17291</TotalTime>
  <Words>575</Words>
  <Application>Microsoft Office PowerPoint</Application>
  <PresentationFormat>Widescreen</PresentationFormat>
  <Paragraphs>74</Paragraphs>
  <Slides>10</Slides>
  <Notes>3</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10</vt:i4>
      </vt:variant>
    </vt:vector>
  </HeadingPairs>
  <TitlesOfParts>
    <vt:vector size="28" baseType="lpstr">
      <vt:lpstr>Aharoni</vt:lpstr>
      <vt:lpstr>Arial</vt:lpstr>
      <vt:lpstr>Arial Black</vt:lpstr>
      <vt:lpstr>Calibri</vt:lpstr>
      <vt:lpstr>Calibri </vt:lpstr>
      <vt:lpstr>Calibri Light</vt:lpstr>
      <vt:lpstr>Lato </vt:lpstr>
      <vt:lpstr>Montserrat</vt:lpstr>
      <vt:lpstr>Open Sans</vt:lpstr>
      <vt:lpstr>Poppins</vt:lpstr>
      <vt:lpstr>Poppins SemiBold</vt:lpstr>
      <vt:lpstr>Segoe UI</vt:lpstr>
      <vt:lpstr>Tahoma</vt:lpstr>
      <vt:lpstr>Wingdings</vt:lpstr>
      <vt:lpstr>Office Theme</vt:lpstr>
      <vt:lpstr>1_Office Theme</vt:lpstr>
      <vt:lpstr>2_Office Theme</vt:lpstr>
      <vt:lpstr>Contents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FAMS</dc:creator>
  <cp:lastModifiedBy>FAMS-2</cp:lastModifiedBy>
  <cp:revision>110</cp:revision>
  <dcterms:created xsi:type="dcterms:W3CDTF">2020-03-05T11:48:20Z</dcterms:created>
  <dcterms:modified xsi:type="dcterms:W3CDTF">2020-11-21T23:38:52Z</dcterms:modified>
</cp:coreProperties>
</file>